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Poppins Bold" panose="020B0600000101010101" charset="0"/>
      <p:regular r:id="rId10"/>
    </p:embeddedFont>
    <p:embeddedFont>
      <p:font typeface="Poppins Medium" panose="00000600000000000000" pitchFamily="2" charset="0"/>
      <p:regular r:id="rId11"/>
      <p: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5A0"/>
    <a:srgbClr val="039F8C"/>
    <a:srgbClr val="00A84C"/>
    <a:srgbClr val="00A249"/>
    <a:srgbClr val="00D05E"/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A2757-3863-4D2B-88E6-3B5AFF2363BA}" v="1" dt="2023-09-10T17:30:58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EF6D-FABE-47AC-ABCA-54BA4D4733E1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92C69-3612-4EA7-9A5F-0F5BC41E9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6182" y="2862090"/>
            <a:ext cx="15612444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Calorie counting health management application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4627097" y="7303080"/>
            <a:ext cx="340305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B711178 조믿음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B811219 김지민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B911259 김진호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333333"/>
              </a:solidFill>
              <a:latin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6182" y="5550747"/>
            <a:ext cx="15612444" cy="84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333333"/>
                </a:solidFill>
                <a:latin typeface="Poppins Bold"/>
              </a:rPr>
              <a:t>2023.9.4~9.11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" y="1104900"/>
            <a:ext cx="14532724" cy="458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5000" spc="74" dirty="0">
                <a:solidFill>
                  <a:srgbClr val="333333"/>
                </a:solidFill>
                <a:latin typeface="Poppins Medium"/>
              </a:rPr>
              <a:t>The entire content and current progress</a:t>
            </a: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D6C89917-A09D-3306-D362-A13D7A86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832099"/>
              </p:ext>
            </p:extLst>
          </p:nvPr>
        </p:nvGraphicFramePr>
        <p:xfrm>
          <a:off x="381000" y="1943100"/>
          <a:ext cx="17537905" cy="7804534"/>
        </p:xfrm>
        <a:graphic>
          <a:graphicData uri="http://schemas.openxmlformats.org/drawingml/2006/table">
            <a:tbl>
              <a:tblPr lastRow="1"/>
              <a:tblGrid>
                <a:gridCol w="430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1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4841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500" b="1" dirty="0"/>
                        <a:t>content</a:t>
                      </a:r>
                      <a:endParaRPr lang="ko-KR" altLang="en-US" sz="2500" b="1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gridSpan="6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2000" b="1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weekly progress</a:t>
                      </a:r>
                      <a:endParaRPr lang="ko-KR" altLang="en-US" sz="2000" b="1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500" b="1" dirty="0"/>
                        <a:t>Note</a:t>
                      </a:r>
                      <a:endParaRPr lang="ko-KR" altLang="en-US" sz="2500" b="1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2~3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4~5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6~9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10~11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12~14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334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kumimoji="0"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Project Topic Selection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kumimoji="0"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Adjusting the development technology to be used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334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kumimoji="0"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Requirement Analysis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20%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kumimoji="0"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Summarization of Key Requirements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34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Research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34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Design</a:t>
                      </a:r>
                      <a:endParaRPr lang="ko-KR" altLang="en-US" sz="1800" b="1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34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Development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7355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Testing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0334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/>
                        <a:t>Entire progress (%)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400" dirty="0"/>
                        <a:t>5%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390797" y="1943100"/>
            <a:ext cx="14532724" cy="515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altLang="ko-KR" sz="6600" b="0" i="0" dirty="0">
                <a:solidFill>
                  <a:srgbClr val="37415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Planning for the next meeting</a:t>
            </a:r>
            <a:endParaRPr lang="en-US" sz="65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360D9-2D3D-7159-5946-8813306BB9F1}"/>
              </a:ext>
            </a:extLst>
          </p:cNvPr>
          <p:cNvSpPr txBox="1"/>
          <p:nvPr/>
        </p:nvSpPr>
        <p:spPr>
          <a:xfrm>
            <a:off x="390797" y="3951584"/>
            <a:ext cx="15163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b="0" i="0" dirty="0">
                <a:solidFill>
                  <a:srgbClr val="374151"/>
                </a:solidFill>
                <a:effectLst/>
                <a:latin typeface="+mn-ea"/>
              </a:rPr>
              <a:t>Confirm similar apps.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b="0" i="0" dirty="0">
                <a:solidFill>
                  <a:srgbClr val="374151"/>
                </a:solidFill>
                <a:effectLst/>
                <a:latin typeface="+mn-ea"/>
              </a:rPr>
              <a:t>Detailed documentation of requirements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b="0" i="0" dirty="0">
                <a:solidFill>
                  <a:srgbClr val="374151"/>
                </a:solidFill>
                <a:effectLst/>
                <a:latin typeface="+mn-ea"/>
              </a:rPr>
              <a:t>Research on open API data for food calories</a:t>
            </a:r>
          </a:p>
          <a:p>
            <a:endParaRPr lang="ko-KR" altLang="en-US" sz="50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80</Words>
  <Application>Microsoft Office PowerPoint</Application>
  <PresentationFormat>사용자 지정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Poppins Medium</vt:lpstr>
      <vt:lpstr>맑은 고딕</vt:lpstr>
      <vt:lpstr>Poppins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jmd53</dc:creator>
  <cp:lastModifiedBy>9694</cp:lastModifiedBy>
  <cp:revision>2</cp:revision>
  <dcterms:created xsi:type="dcterms:W3CDTF">2006-08-16T00:00:00Z</dcterms:created>
  <dcterms:modified xsi:type="dcterms:W3CDTF">2023-09-10T17:31:13Z</dcterms:modified>
  <dc:identifier>DAFuC-un1gE</dc:identifier>
</cp:coreProperties>
</file>