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Light" panose="00000400000000000000" pitchFamily="2" charset="0"/>
      <p:regular r:id="rId12"/>
    </p:embeddedFont>
    <p:embeddedFont>
      <p:font typeface="Poppins Light Bold" panose="020B0600000101010101" charset="0"/>
      <p:regular r:id="rId13"/>
    </p:embeddedFont>
    <p:embeddedFont>
      <p:font typeface="Poppins Medium" panose="000006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07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685563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48858" y="3506575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Light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48858" y="4791075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Light"/>
              </a:rPr>
              <a:t>Necessary functionalities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48858" y="6075575"/>
            <a:ext cx="848178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Light"/>
              </a:rPr>
              <a:t>Technical Components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56506" y="35065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6506" y="47910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56506" y="60755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020" y="2579688"/>
            <a:ext cx="17466307" cy="559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Light"/>
              </a:rPr>
              <a:t>In contemporary society, maintaining a healthy diet has become a prominent issue, and many people are showing interest in the</a:t>
            </a:r>
            <a:r>
              <a:rPr lang="en-US" sz="3500">
                <a:solidFill>
                  <a:srgbClr val="333333"/>
                </a:solidFill>
                <a:latin typeface="Poppins Light Bold"/>
              </a:rPr>
              <a:t> </a:t>
            </a:r>
            <a:r>
              <a:rPr lang="en-US" sz="3500">
                <a:solidFill>
                  <a:srgbClr val="333333"/>
                </a:solidFill>
                <a:latin typeface="Poppins Light"/>
              </a:rPr>
              <a:t>calorie information of food products.</a:t>
            </a:r>
          </a:p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Light"/>
              </a:rPr>
              <a:t> However, many individuals are experiencing the inconvenience of having to manually search for calorie information on websites.</a:t>
            </a:r>
          </a:p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Light"/>
              </a:rPr>
              <a:t> In response to this, we aim to develop a "Calorie Calculation Application" to assist users in easily tracking the calories of the foods they consume in their daily lives, helping them maintain a healthy eating habit.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28700"/>
            <a:ext cx="1059275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9894" y="1028700"/>
            <a:ext cx="53825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93397" y="2127071"/>
            <a:ext cx="6869077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Medium"/>
              </a:rPr>
              <a:t>Food Calorie Search and Save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793397" y="2708275"/>
            <a:ext cx="7465903" cy="4813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4859"/>
              </a:lnSpc>
              <a:buFont typeface="Arial"/>
              <a:buChar char="•"/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When users search for the name of a food item, the application will display the calorie information for that specific food.</a:t>
            </a:r>
          </a:p>
          <a:p>
            <a:pPr marL="582928" lvl="1" indent="-291464">
              <a:lnSpc>
                <a:spcPts val="4859"/>
              </a:lnSpc>
              <a:buFont typeface="Arial"/>
              <a:buChar char="•"/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Users can input the weight or quantity of the food they consume, and the application will save their calorie intake accordingly.</a:t>
            </a:r>
          </a:p>
          <a:p>
            <a:pPr>
              <a:lnSpc>
                <a:spcPts val="4859"/>
              </a:lnSpc>
            </a:pPr>
            <a:endParaRPr lang="en-US" sz="2699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93397" y="7436486"/>
            <a:ext cx="5366747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Medium"/>
              </a:rPr>
              <a:t>Graphs and Statistics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93397" y="7999095"/>
            <a:ext cx="7465903" cy="17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4859"/>
              </a:lnSpc>
              <a:buFont typeface="Arial"/>
              <a:buChar char="•"/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Users can view calorie intake graphs and weight change graphs for daily, weekly, and monthly periods.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93076" y="1028700"/>
            <a:ext cx="746590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Necessary functionalities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885" y="1028700"/>
            <a:ext cx="53825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II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93076" y="2127071"/>
            <a:ext cx="7465903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Medium"/>
              </a:rPr>
              <a:t>Personal Profile and Goal Setting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3076" y="2768421"/>
            <a:ext cx="7750924" cy="481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4860"/>
              </a:lnSpc>
              <a:buFont typeface="Arial"/>
              <a:buChar char="•"/>
            </a:pPr>
            <a:r>
              <a:rPr lang="en-US" sz="2700">
                <a:solidFill>
                  <a:srgbClr val="333333"/>
                </a:solidFill>
                <a:latin typeface="Poppins Light"/>
              </a:rPr>
              <a:t>Users can create a personal profile by providing individual physical information (age, gender, weight, activity level, etc.)</a:t>
            </a:r>
          </a:p>
          <a:p>
            <a:pPr marL="582930" lvl="1" indent="-291465">
              <a:lnSpc>
                <a:spcPts val="4860"/>
              </a:lnSpc>
              <a:buFont typeface="Arial"/>
              <a:buChar char="•"/>
            </a:pPr>
            <a:r>
              <a:rPr lang="en-US" sz="2700">
                <a:solidFill>
                  <a:srgbClr val="333333"/>
                </a:solidFill>
                <a:latin typeface="Poppins Light"/>
              </a:rPr>
              <a:t>Users can set goals (weight loss, weight maintenance, weight gain) and the application will then determine the recommended daily calorie intake based on the user's chosen goal.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3076" y="7963535"/>
            <a:ext cx="6487128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3500">
                <a:solidFill>
                  <a:srgbClr val="333333"/>
                </a:solidFill>
                <a:latin typeface="Poppins Medium"/>
              </a:rPr>
              <a:t>User Weight Input and Save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3076" y="8608695"/>
            <a:ext cx="7465903" cy="115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>
              <a:lnSpc>
                <a:spcPts val="4859"/>
              </a:lnSpc>
              <a:buFont typeface="Arial"/>
              <a:buChar char="•"/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Users can input and save their body weight in the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284417" y="3759845"/>
            <a:ext cx="4384346" cy="17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9"/>
              </a:lnSpc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User Information and Food Database: PostgresSQL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3012" y="3731270"/>
            <a:ext cx="4766295" cy="197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99"/>
              </a:lnSpc>
            </a:pPr>
            <a:r>
              <a:rPr lang="en-US" sz="2999">
                <a:solidFill>
                  <a:srgbClr val="333333"/>
                </a:solidFill>
                <a:latin typeface="Poppins Light"/>
              </a:rPr>
              <a:t>Frontend: React Native</a:t>
            </a:r>
          </a:p>
          <a:p>
            <a:pPr>
              <a:lnSpc>
                <a:spcPts val="5399"/>
              </a:lnSpc>
            </a:pPr>
            <a:r>
              <a:rPr lang="en-US" sz="2999">
                <a:solidFill>
                  <a:srgbClr val="333333"/>
                </a:solidFill>
                <a:latin typeface="Poppins Light"/>
              </a:rPr>
              <a:t>Backend: Java Spring Boot,JPA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3012" y="2111375"/>
            <a:ext cx="5857529" cy="206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499">
                <a:solidFill>
                  <a:srgbClr val="333333"/>
                </a:solidFill>
                <a:latin typeface="Poppins Medium"/>
              </a:rPr>
              <a:t>Programming Languages and Frameworks</a:t>
            </a:r>
          </a:p>
          <a:p>
            <a:pPr>
              <a:lnSpc>
                <a:spcPts val="5599"/>
              </a:lnSpc>
            </a:pPr>
            <a:endParaRPr lang="en-US" sz="3499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84417" y="2187257"/>
            <a:ext cx="4002398" cy="65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499">
                <a:solidFill>
                  <a:srgbClr val="333333"/>
                </a:solidFill>
                <a:latin typeface="Poppins Medium"/>
              </a:rPr>
              <a:t>Database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3076" y="1028700"/>
            <a:ext cx="1059275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Technical Components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885" y="1028700"/>
            <a:ext cx="538253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123">
                <a:solidFill>
                  <a:srgbClr val="333333"/>
                </a:solidFill>
                <a:latin typeface="Poppins Medium"/>
              </a:rPr>
              <a:t>III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60740" y="2187257"/>
            <a:ext cx="4002398" cy="65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499">
                <a:solidFill>
                  <a:srgbClr val="333333"/>
                </a:solidFill>
                <a:latin typeface="Poppins Medium"/>
              </a:rPr>
              <a:t>API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60740" y="3759845"/>
            <a:ext cx="4715368" cy="176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9"/>
              </a:lnSpc>
            </a:pPr>
            <a:r>
              <a:rPr lang="en-US" sz="2699">
                <a:solidFill>
                  <a:srgbClr val="333333"/>
                </a:solidFill>
                <a:latin typeface="Poppins Light"/>
              </a:rPr>
              <a:t>Integration with a Food Data API for Nutritional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사용자 지정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</vt:lpstr>
      <vt:lpstr>Calibri</vt:lpstr>
      <vt:lpstr>Poppins Bold</vt:lpstr>
      <vt:lpstr>Poppins Medium</vt:lpstr>
      <vt:lpstr>Poppins Light Bold</vt:lpstr>
      <vt:lpstr>Poppins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cp:lastModifiedBy>9694</cp:lastModifiedBy>
  <cp:revision>1</cp:revision>
  <dcterms:created xsi:type="dcterms:W3CDTF">2006-08-16T00:00:00Z</dcterms:created>
  <dcterms:modified xsi:type="dcterms:W3CDTF">2023-09-11T06:18:55Z</dcterms:modified>
  <dc:identifier>DAFuC-un1gE</dc:identifier>
</cp:coreProperties>
</file>