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0000101010101" charset="0"/>
      <p:regular r:id="rId11"/>
    </p:embeddedFont>
    <p:embeddedFont>
      <p:font typeface="Poppins Medium" panose="00000600000000000000" pitchFamily="2" charset="0"/>
      <p:regular r:id="rId12"/>
      <p: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5A0"/>
    <a:srgbClr val="039F8C"/>
    <a:srgbClr val="00A84C"/>
    <a:srgbClr val="00A249"/>
    <a:srgbClr val="00D05E"/>
    <a:srgbClr val="00D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A2757-3863-4D2B-88E6-3B5AFF2363BA}" v="1" dt="2023-09-10T17:30:5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AEF6D-FABE-47AC-ABCA-54BA4D4733E1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92C69-3612-4EA7-9A5F-0F5BC41E9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9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16182" y="2862090"/>
            <a:ext cx="15612444" cy="244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248" dirty="0">
                <a:solidFill>
                  <a:srgbClr val="333333"/>
                </a:solidFill>
                <a:latin typeface="Poppins Bold"/>
              </a:rPr>
              <a:t>Calorie counting health management application</a:t>
            </a:r>
          </a:p>
        </p:txBody>
      </p:sp>
      <p:sp>
        <p:nvSpPr>
          <p:cNvPr id="5" name="AutoShape 5"/>
          <p:cNvSpPr/>
          <p:nvPr/>
        </p:nvSpPr>
        <p:spPr>
          <a:xfrm>
            <a:off x="716182" y="2176246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4627097" y="7303080"/>
            <a:ext cx="340305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B711178 조믿음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B811219 김지민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333333"/>
                </a:solidFill>
                <a:latin typeface="Poppins Bold"/>
              </a:rPr>
              <a:t>B911259 김진호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333333"/>
              </a:solidFill>
              <a:latin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6182" y="5550747"/>
            <a:ext cx="15612444" cy="852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99"/>
              </a:lnSpc>
            </a:pPr>
            <a:r>
              <a:rPr lang="en-US" sz="4999" dirty="0">
                <a:solidFill>
                  <a:srgbClr val="333333"/>
                </a:solidFill>
                <a:latin typeface="Poppins Bold"/>
              </a:rPr>
              <a:t>2023.10.16~11.6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" y="948479"/>
            <a:ext cx="14532724" cy="415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4000" spc="74" dirty="0">
                <a:solidFill>
                  <a:srgbClr val="333333"/>
                </a:solidFill>
                <a:latin typeface="Poppins Medium"/>
              </a:rPr>
              <a:t>전체 내용 및 현재 진행 상황</a:t>
            </a:r>
            <a:endParaRPr lang="en-US" sz="4000" spc="74" dirty="0">
              <a:solidFill>
                <a:srgbClr val="333333"/>
              </a:solidFill>
              <a:latin typeface="Poppins Medium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D6C89917-A09D-3306-D362-A13D7A86F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149193"/>
              </p:ext>
            </p:extLst>
          </p:nvPr>
        </p:nvGraphicFramePr>
        <p:xfrm>
          <a:off x="381000" y="1406939"/>
          <a:ext cx="17537905" cy="8702827"/>
        </p:xfrm>
        <a:graphic>
          <a:graphicData uri="http://schemas.openxmlformats.org/drawingml/2006/table">
            <a:tbl>
              <a:tblPr lastRow="1"/>
              <a:tblGrid>
                <a:gridCol w="4301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4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618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4010"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내용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gridSpan="6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b="1" dirty="0"/>
                        <a:t>주별 진행 상황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500" b="1" dirty="0"/>
                        <a:t>비고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5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2~3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4~6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7~8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2000" dirty="0"/>
                        <a:t>9~10</a:t>
                      </a:r>
                      <a:endParaRPr lang="ko-KR" altLang="en-US" sz="20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11~12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2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사용자 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155048"/>
                  </a:ext>
                </a:extLst>
              </a:tr>
              <a:tr h="722903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요구사항 정의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사용자 인터페이스</a:t>
                      </a:r>
                      <a:r>
                        <a:rPr lang="en-US" altLang="ko-KR" sz="1400" dirty="0"/>
                        <a:t>(UI)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데이터베이스 설계 </a:t>
                      </a:r>
                      <a:r>
                        <a:rPr lang="en-US" altLang="ko-KR" sz="1400" dirty="0"/>
                        <a:t>(E-R </a:t>
                      </a:r>
                      <a:r>
                        <a:rPr lang="ko-KR" altLang="en-US" sz="1400" dirty="0"/>
                        <a:t>다이어그램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엔티티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스키마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21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시스템 내부 </a:t>
                      </a:r>
                      <a:r>
                        <a:rPr lang="ko-KR" altLang="en-US" sz="1400" dirty="0" err="1"/>
                        <a:t>인터렉션</a:t>
                      </a:r>
                      <a:r>
                        <a:rPr lang="ko-KR" altLang="en-US" sz="1400" dirty="0"/>
                        <a:t> 설계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17450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프로필 생성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식단 관리 및 칼로리 계산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6934"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게시물 작성 및 관리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달리기 기능구현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94472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배틀 기능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45532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UI/UX </a:t>
                      </a:r>
                      <a:r>
                        <a:rPr lang="ko-KR" altLang="en-US" sz="1400" dirty="0"/>
                        <a:t>디자인 기반으로 사용자 인터페이스 구현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8434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프론트 엔드 및 </a:t>
                      </a:r>
                      <a:r>
                        <a:rPr lang="ko-KR" altLang="en-US" sz="1400" dirty="0" err="1"/>
                        <a:t>백엔드</a:t>
                      </a:r>
                      <a:r>
                        <a:rPr lang="ko-KR" altLang="en-US" sz="1400" dirty="0"/>
                        <a:t> 통합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551514"/>
                  </a:ext>
                </a:extLst>
              </a:tr>
              <a:tr h="55693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테스팅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008692"/>
                  </a:ext>
                </a:extLst>
              </a:tr>
              <a:tr h="534211"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/>
                        <a:t>총 진행상황</a:t>
                      </a:r>
                      <a:r>
                        <a:rPr lang="en-US" altLang="ko-KR" sz="1400" dirty="0"/>
                        <a:t> (%)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l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sz="1400" dirty="0"/>
                        <a:t>40%</a:t>
                      </a:r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rtl="0" eaLnBrk="1" latinLnBrk="1" hangingPunct="1">
                        <a:defRPr kumimoji="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endParaRPr lang="ko-KR" altLang="en-US" sz="1400" dirty="0"/>
                    </a:p>
                  </a:txBody>
                  <a:tcPr marT="45714" marB="45714" anchor="ctr">
                    <a:lnL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BBB59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390797" y="997228"/>
            <a:ext cx="14532724" cy="483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0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이전 계획 및 수행 내용</a:t>
            </a:r>
            <a:endParaRPr lang="en-US" sz="60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EF475A7-86D0-ABB8-831F-F5562F30A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89290"/>
              </p:ext>
            </p:extLst>
          </p:nvPr>
        </p:nvGraphicFramePr>
        <p:xfrm>
          <a:off x="390796" y="2324100"/>
          <a:ext cx="17440003" cy="49931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26669">
                  <a:extLst>
                    <a:ext uri="{9D8B030D-6E8A-4147-A177-3AD203B41FA5}">
                      <a16:colId xmlns:a16="http://schemas.microsoft.com/office/drawing/2014/main" val="1341538135"/>
                    </a:ext>
                  </a:extLst>
                </a:gridCol>
                <a:gridCol w="5813334">
                  <a:extLst>
                    <a:ext uri="{9D8B030D-6E8A-4147-A177-3AD203B41FA5}">
                      <a16:colId xmlns:a16="http://schemas.microsoft.com/office/drawing/2014/main" val="1088210912"/>
                    </a:ext>
                  </a:extLst>
                </a:gridCol>
              </a:tblGrid>
              <a:tr h="1206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이전 계획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j-ea"/>
                          <a:ea typeface="+mj-ea"/>
                        </a:rPr>
                        <a:t>수행 내용</a:t>
                      </a:r>
                    </a:p>
                  </a:txBody>
                  <a:tcPr>
                    <a:solidFill>
                      <a:srgbClr val="03B5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428883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4000" dirty="0">
                          <a:latin typeface="+mn-ea"/>
                        </a:rPr>
                        <a:t>데이터베이스 설계 </a:t>
                      </a:r>
                      <a:endParaRPr lang="en-US" altLang="ko-KR" sz="4000" dirty="0">
                        <a:latin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각 테이블 및 속성 정의</a:t>
                      </a:r>
                      <a:endParaRPr lang="en-US" altLang="ko-KR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71645"/>
                  </a:ext>
                </a:extLst>
              </a:tr>
              <a:tr h="12233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/>
                        <a:t>E-R </a:t>
                      </a:r>
                      <a:r>
                        <a:rPr lang="ko-KR" altLang="en-US" sz="4000" dirty="0" err="1"/>
                        <a:t>다이어</a:t>
                      </a:r>
                      <a:r>
                        <a:rPr lang="ko-KR" altLang="en-US" sz="4000" dirty="0"/>
                        <a:t> 그램 설계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0" dirty="0"/>
                        <a:t>각 엔티티 별 관계</a:t>
                      </a:r>
                      <a:r>
                        <a:rPr lang="en-US" altLang="ko-KR" sz="4000" dirty="0"/>
                        <a:t>( </a:t>
                      </a:r>
                      <a:r>
                        <a:rPr lang="ko-KR" altLang="en-US" sz="4000" dirty="0"/>
                        <a:t>일대일</a:t>
                      </a:r>
                      <a:r>
                        <a:rPr lang="en-US" altLang="ko-KR" sz="4000" dirty="0"/>
                        <a:t>, </a:t>
                      </a:r>
                      <a:r>
                        <a:rPr lang="ko-KR" altLang="en-US" sz="4000" dirty="0"/>
                        <a:t>다대일 </a:t>
                      </a:r>
                      <a:r>
                        <a:rPr lang="en-US" altLang="ko-KR" sz="4000" dirty="0"/>
                        <a:t>, </a:t>
                      </a:r>
                      <a:r>
                        <a:rPr lang="ko-KR" altLang="en-US" sz="4000" dirty="0"/>
                        <a:t>다대다</a:t>
                      </a:r>
                      <a:r>
                        <a:rPr lang="en-US" altLang="ko-KR" sz="4000" dirty="0"/>
                        <a:t>) </a:t>
                      </a:r>
                      <a:r>
                        <a:rPr lang="ko-KR" altLang="en-US" sz="4000" dirty="0"/>
                        <a:t>설정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08951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내부 시스템 </a:t>
                      </a:r>
                      <a:r>
                        <a:rPr lang="ko-KR" altLang="en-US" sz="4000" dirty="0" err="1">
                          <a:latin typeface="+mn-ea"/>
                          <a:ea typeface="+mn-ea"/>
                        </a:rPr>
                        <a:t>인터렉션</a:t>
                      </a:r>
                      <a:r>
                        <a:rPr lang="ko-KR" altLang="en-US" sz="4000" dirty="0">
                          <a:latin typeface="+mn-ea"/>
                          <a:ea typeface="+mn-ea"/>
                        </a:rPr>
                        <a:t> 설계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4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44300"/>
                  </a:ext>
                </a:extLst>
              </a:tr>
              <a:tr h="12524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4000" dirty="0"/>
                        <a:t>회의를 통해 문서로 작성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671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0526"/>
            <a:chOff x="0" y="0"/>
            <a:chExt cx="6186311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2400"/>
            </a:xfrm>
            <a:custGeom>
              <a:avLst/>
              <a:gdLst/>
              <a:ahLst/>
              <a:cxnLst/>
              <a:rect l="l" t="t" r="r" b="b"/>
              <a:pathLst>
                <a:path w="6186311" h="152400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0C49A"/>
            </a:solid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2D4263"/>
                </a:solidFill>
                <a:latin typeface="Poppins Medium"/>
              </a:rPr>
              <a:t>4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AEB1C5F9-A016-FC6E-C727-1FFA9F60068C}"/>
              </a:ext>
            </a:extLst>
          </p:cNvPr>
          <p:cNvSpPr txBox="1"/>
          <p:nvPr/>
        </p:nvSpPr>
        <p:spPr>
          <a:xfrm>
            <a:off x="706335" y="1333898"/>
            <a:ext cx="14532724" cy="515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ko-KR" altLang="en-US" sz="6500" spc="74" dirty="0">
                <a:solidFill>
                  <a:srgbClr val="333333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다음 면담까지 계획</a:t>
            </a:r>
            <a:endParaRPr lang="en-US" sz="6500" spc="74" dirty="0">
              <a:solidFill>
                <a:srgbClr val="333333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1BF4B6F-F772-E528-BA66-9BF2550E3E31}"/>
              </a:ext>
            </a:extLst>
          </p:cNvPr>
          <p:cNvSpPr txBox="1"/>
          <p:nvPr/>
        </p:nvSpPr>
        <p:spPr>
          <a:xfrm>
            <a:off x="1714500" y="3712339"/>
            <a:ext cx="14859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0" dirty="0"/>
              <a:t>프로필 생성 및 관리 기능 구현 </a:t>
            </a:r>
            <a:endParaRPr lang="en-US" altLang="ko-KR" sz="480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800" b="0" dirty="0"/>
              <a:t>프로필 생성</a:t>
            </a:r>
            <a:r>
              <a:rPr lang="en-US" altLang="ko-KR" sz="4800" b="0" dirty="0"/>
              <a:t>, </a:t>
            </a:r>
            <a:r>
              <a:rPr lang="ko-KR" altLang="en-US" sz="4800" dirty="0"/>
              <a:t>수정</a:t>
            </a:r>
            <a:r>
              <a:rPr lang="en-US" altLang="ko-KR" sz="4800" b="0" dirty="0"/>
              <a:t>, </a:t>
            </a:r>
            <a:r>
              <a:rPr lang="ko-KR" altLang="en-US" sz="4800" b="0" dirty="0"/>
              <a:t>확인 화면 구현 </a:t>
            </a:r>
          </a:p>
        </p:txBody>
      </p:sp>
    </p:spTree>
    <p:extLst>
      <p:ext uri="{BB962C8B-B14F-4D97-AF65-F5344CB8AC3E}">
        <p14:creationId xmlns:p14="http://schemas.microsoft.com/office/powerpoint/2010/main" val="2071541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170</Words>
  <Application>Microsoft Office PowerPoint</Application>
  <PresentationFormat>사용자 지정</PresentationFormat>
  <Paragraphs>51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Calibri</vt:lpstr>
      <vt:lpstr>Arial</vt:lpstr>
      <vt:lpstr>Poppins Bold</vt:lpstr>
      <vt:lpstr>맑은 고딕</vt:lpstr>
      <vt:lpstr>Poppins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Tosca Green Blue Soft Grey Black Minimalist Thesis Research Study Presentation Template</dc:title>
  <dc:creator>jmd53</dc:creator>
  <cp:lastModifiedBy>9694</cp:lastModifiedBy>
  <cp:revision>12</cp:revision>
  <dcterms:created xsi:type="dcterms:W3CDTF">2006-08-16T00:00:00Z</dcterms:created>
  <dcterms:modified xsi:type="dcterms:W3CDTF">2023-11-06T04:28:01Z</dcterms:modified>
  <dc:identifier>DAFuC-un1gE</dc:identifier>
</cp:coreProperties>
</file>