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5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410C-A0C7-EB60-9C69-74CF41DA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D2611-F61C-0F4E-877A-72930857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E4B1-16CD-F13A-D758-626D3800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02A6-C9ED-4347-B7C7-8E73C90ED4C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0516-3789-2834-4042-9228B730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FA0F-99B9-567D-3BBC-7F536CFF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F6C-BDAB-4BD1-9C58-5905BEB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443D-9014-0682-760F-B3737611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D2AC-0060-2F2E-3EAA-C73AF47C2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F761-A7A0-00DA-92EC-E5C7F3BA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02A6-C9ED-4347-B7C7-8E73C90ED4C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F2452-C9C1-C863-594A-3E017CD4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B54E-9460-142E-F522-7633155C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F6C-BDAB-4BD1-9C58-5905BEB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83531-5127-3C1E-274A-4A50D6AED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C2C5F-D0C5-1C57-1E64-5038FB29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83AA-220E-768E-71EC-63B733BB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02A6-C9ED-4347-B7C7-8E73C90ED4C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0460B-E741-C29C-A5A0-4BFFB405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007D-AF0A-BA5C-83E7-392A563B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F6C-BDAB-4BD1-9C58-5905BEB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9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2006-A501-F5C8-DEF5-CCE9C1A1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EE66-4C12-5B01-4D74-06273662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EF18-CABC-E4FD-63C6-B6D362E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02A6-C9ED-4347-B7C7-8E73C90ED4C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70B4-3CDD-DB58-9461-B035AA73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AD0B-78FF-B5EA-6ACC-FE68EBE6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F6C-BDAB-4BD1-9C58-5905BEB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4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AA85-7EFE-86C6-A9C5-193EC057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2536-0215-0783-463C-A213AEB99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C9F80-408E-8E2E-12A0-C9AF5EF0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02A6-C9ED-4347-B7C7-8E73C90ED4C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33FD-5219-6155-F322-F97D9944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4E59-474C-C402-50AE-DEF1A377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F6C-BDAB-4BD1-9C58-5905BEB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5CD6-4ACF-9540-050F-77F759CF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70A51-159C-FC9A-04D8-8D5782F4C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B43F1-F30B-F582-BD2F-48DF8E8AC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899F0-716F-1341-A6D4-FA5DD2AD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02A6-C9ED-4347-B7C7-8E73C90ED4C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89848-91DA-FE94-E1FE-A80B89BB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D7A8-24E2-F9E4-FE5C-544143D2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F6C-BDAB-4BD1-9C58-5905BEB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EF86-C221-D5DD-4685-D984F368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CA4CA-C148-A310-668F-DF704CEC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BC4C9-7A28-F720-733B-718ED04CC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5B1EA-E700-BA7D-AF35-0FBB6AF16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17C96-A088-DA1E-D0E8-3FF48657B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4EB3D-5AD4-15EA-040C-27F950D7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02A6-C9ED-4347-B7C7-8E73C90ED4C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F5A7F-3D93-5A44-A71D-B5C06747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0F961-1F79-666E-1F66-1D9969C9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F6C-BDAB-4BD1-9C58-5905BEB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3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6F54-7E19-3726-67FF-2F1793DC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65CF0-2AED-08CE-8546-E7772229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02A6-C9ED-4347-B7C7-8E73C90ED4C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571D-CB6D-1575-3815-5F122BA4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03B8B-12A2-1040-A70A-07C0B3DD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F6C-BDAB-4BD1-9C58-5905BEB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5A3C1-34FC-C533-F7A7-F07A5414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02A6-C9ED-4347-B7C7-8E73C90ED4C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C4D95-8563-36AD-E45A-54AF4948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49BC8-7472-AD63-A5D9-A98193B3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F6C-BDAB-4BD1-9C58-5905BEB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5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4B4A-000A-55C8-338F-E5347EDB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667-DEE3-5D80-D4CD-EB2A2E091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5DA16-58FA-31C4-CE4E-2083EED5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956B6-3E14-4433-C60D-7699F8B6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02A6-C9ED-4347-B7C7-8E73C90ED4C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4D05F-EB1C-AF5F-17DE-1C16F628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F34C7-F5EA-DCE3-79A4-E1DEDBF8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F6C-BDAB-4BD1-9C58-5905BEB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2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C5A3-C9A3-A50D-9D7E-0829C8C5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4CBB9-179C-9365-C71E-2C821FF7D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7740C-14F8-FA06-17D1-27CC248FC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E90F8-E563-DDCF-D946-01E0A56A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02A6-C9ED-4347-B7C7-8E73C90ED4C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8B8A-C7F5-5FD5-3565-F5F2282F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0D058-8571-7D2A-C193-F39F075E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9F6C-BDAB-4BD1-9C58-5905BEB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3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C0C68-A94C-C3F8-84B6-F58147A2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050E2-5C1E-3342-50B0-297563E2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6F10-3DA1-3DE0-E6DD-9A8B379FE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F02A6-C9ED-4347-B7C7-8E73C90ED4CA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28EC1-5755-FAA3-3855-02E299265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DEE23-4767-7F28-8E23-739769BD3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3F9F6C-BDAB-4BD1-9C58-5905BEBD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8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51541-8976-4668-68F7-0B3F8FBFA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953ED4E-A2C8-8DBB-02AD-FFBC54335F29}"/>
              </a:ext>
            </a:extLst>
          </p:cNvPr>
          <p:cNvSpPr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0" kern="1200" cap="none" spc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Calorie Tracker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19248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0E51E-CF3F-EAFB-CB83-C37BE9299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59FE81-EC46-68B4-AB6F-7267C93A3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7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B63CC-D5E9-6C99-DFA0-CB8B8B7B9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AE13EE-BB78-4A15-E8EC-8D6018121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" b="440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3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A3FA6-AC5D-320A-94AB-E4FD0FCE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alorie tracker&#10;&#10;AI-generated content may be incorrect.">
            <a:extLst>
              <a:ext uri="{FF2B5EF4-FFF2-40B4-BE49-F238E27FC236}">
                <a16:creationId xmlns:a16="http://schemas.microsoft.com/office/drawing/2014/main" id="{97CE2D96-54C0-8619-17B7-7FF12B87E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2" b="90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73C4C-326D-00E2-4E2E-10F5E2C88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4F4076-782C-9B16-3204-416AB5971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32" y="-31437"/>
            <a:ext cx="9680568" cy="68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2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DA34-62AE-8878-FD1A-8A408775A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1DBA91-11F8-D4F3-F9DA-734CC623B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02" y="0"/>
            <a:ext cx="9504998" cy="65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9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2D6A9-02B6-5AF4-7B09-C92EBB658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enu&#10;&#10;AI-generated content may be incorrect.">
            <a:extLst>
              <a:ext uri="{FF2B5EF4-FFF2-40B4-BE49-F238E27FC236}">
                <a16:creationId xmlns:a16="http://schemas.microsoft.com/office/drawing/2014/main" id="{F9831013-78AE-41FC-ECA0-09A62BF0D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10" y="0"/>
            <a:ext cx="9056490" cy="66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0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BB138-8D3A-4E83-DD30-AE519ADED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enu&#10;&#10;AI-generated content may be incorrect.">
            <a:extLst>
              <a:ext uri="{FF2B5EF4-FFF2-40B4-BE49-F238E27FC236}">
                <a16:creationId xmlns:a16="http://schemas.microsoft.com/office/drawing/2014/main" id="{656B893C-5F51-3821-5E7E-83524A963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20" y="121286"/>
            <a:ext cx="9105760" cy="66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83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11ECC-783E-76DF-C03B-100DE47B5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menu&#10;&#10;AI-generated content may be incorrect.">
            <a:extLst>
              <a:ext uri="{FF2B5EF4-FFF2-40B4-BE49-F238E27FC236}">
                <a16:creationId xmlns:a16="http://schemas.microsoft.com/office/drawing/2014/main" id="{04B9F6F9-12F6-46EB-B2FB-E50DEB6C1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66" y="58248"/>
            <a:ext cx="9336734" cy="67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9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EAA22-B44D-6C1D-A1B4-AD25AEA1A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alorie tracker&#10;&#10;AI-generated content may be incorrect.">
            <a:extLst>
              <a:ext uri="{FF2B5EF4-FFF2-40B4-BE49-F238E27FC236}">
                <a16:creationId xmlns:a16="http://schemas.microsoft.com/office/drawing/2014/main" id="{84767E64-0B0D-732E-F385-D186FB27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12" b="543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2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3BA4A-9EF0-14D1-FB53-3225F053B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B5D87C00-B474-BBC1-8F94-A6115C225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0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5F7261-1EEF-C40D-7FF1-A9F3D98E6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17C2A5A2-E3D1-96FD-F9CB-BF74FA284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6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FCA59-72E4-B396-F18A-A0050741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login page&#10;&#10;AI-generated content may be incorrect.">
            <a:extLst>
              <a:ext uri="{FF2B5EF4-FFF2-40B4-BE49-F238E27FC236}">
                <a16:creationId xmlns:a16="http://schemas.microsoft.com/office/drawing/2014/main" id="{4311FEA1-BAEF-4C84-71D2-5AACB7C1F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0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BC059A-825E-35F0-6A8C-6AE0BD2D1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login page&#10;&#10;AI-generated content may be incorrect.">
            <a:extLst>
              <a:ext uri="{FF2B5EF4-FFF2-40B4-BE49-F238E27FC236}">
                <a16:creationId xmlns:a16="http://schemas.microsoft.com/office/drawing/2014/main" id="{CAD284BD-63BC-17C7-EC04-B0F67D3D0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2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C034A5-8B23-576F-2008-4E30C7CB4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alorie tracker&#10;&#10;AI-generated content may be incorrect.">
            <a:extLst>
              <a:ext uri="{FF2B5EF4-FFF2-40B4-BE49-F238E27FC236}">
                <a16:creationId xmlns:a16="http://schemas.microsoft.com/office/drawing/2014/main" id="{33EC0045-E610-8AC1-A300-54E303BD7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6" b="871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6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82B122-A7C1-CBF6-10AE-9E608FE91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97E8DB-D041-0FF0-0CD9-9C809285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" b="46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5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8DFDB-CA69-EF04-0439-73176FBCC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1B38DD-7C08-04A3-10D4-0DB9FB79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0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Nagaraja Kumaraswamy</dc:creator>
  <cp:lastModifiedBy>Nagaraja Kumaraswamy</cp:lastModifiedBy>
  <cp:revision>1</cp:revision>
  <dcterms:created xsi:type="dcterms:W3CDTF">2025-04-06T22:07:37Z</dcterms:created>
  <dcterms:modified xsi:type="dcterms:W3CDTF">2025-04-06T22:16:13Z</dcterms:modified>
</cp:coreProperties>
</file>