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93890" autoAdjust="0"/>
  </p:normalViewPr>
  <p:slideViewPr>
    <p:cSldViewPr snapToGrid="0" snapToObjects="1">
      <p:cViewPr>
        <p:scale>
          <a:sx n="75" d="100"/>
          <a:sy n="75" d="100"/>
        </p:scale>
        <p:origin x="-80" y="-168"/>
      </p:cViewPr>
      <p:guideLst>
        <p:guide orient="horz" pos="2203"/>
        <p:guide pos="4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A736-616F-324E-8E35-C41840D574A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A4EC-CB00-224F-B284-DC5967F8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tardium-music-festival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1"/>
          <a:stretch/>
        </p:blipFill>
        <p:spPr>
          <a:xfrm>
            <a:off x="-3" y="0"/>
            <a:ext cx="12285581" cy="68718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2210" y="762001"/>
            <a:ext cx="10467473" cy="53473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42210" y="5922661"/>
            <a:ext cx="11443368" cy="9491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lla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76" y="5481665"/>
            <a:ext cx="5704324" cy="1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2"/>
            <a:ext cx="9855376" cy="147026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Introducing: </a:t>
            </a:r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4455"/>
            <a:ext cx="9144000" cy="23960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1.	</a:t>
            </a:r>
            <a:r>
              <a:rPr lang="en-US" dirty="0" err="1" smtClean="0">
                <a:solidFill>
                  <a:schemeClr val="bg1"/>
                </a:solidFill>
              </a:rPr>
              <a:t>showUP</a:t>
            </a:r>
            <a:r>
              <a:rPr lang="en-US" dirty="0" smtClean="0">
                <a:solidFill>
                  <a:schemeClr val="bg1"/>
                </a:solidFill>
              </a:rPr>
              <a:t> Team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2. 	Product Inspiration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3. 	Form Follows Function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4. 	Technique &amp; Technology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5. 	Version 2.0</a:t>
            </a:r>
          </a:p>
          <a:p>
            <a:pPr marL="338138" indent="-338138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144000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 Team: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235957" y="3657600"/>
            <a:ext cx="9804575" cy="1778000"/>
          </a:xfrm>
          <a:prstGeom prst="rect">
            <a:avLst/>
          </a:prstGeom>
        </p:spPr>
        <p:txBody>
          <a:bodyPr wrap="none" lIns="0" rIns="0" numCol="6" spcCol="210312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Jenine</a:t>
            </a: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 Ellis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Project Manager, API Research, JS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Developer,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4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John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Dahle</a:t>
            </a:r>
            <a:endParaRPr lang="en-US" sz="1600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&amp;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D: API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usage;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Developer; Code 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4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Madeleine </a:t>
            </a: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Kemeny 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&amp; D: UI/UX;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  <a:cs typeface="Avenir Medium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  <a:cs typeface="Avenir Medium"/>
              </a:rPr>
              <a:t>Reviewer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;</a:t>
            </a:r>
            <a:b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</a:br>
            <a:r>
              <a:rPr lang="en-US" sz="1400" b="1" dirty="0" smtClean="0">
                <a:solidFill>
                  <a:schemeClr val="bg1"/>
                </a:solidFill>
                <a:latin typeface="Avenir Medium"/>
                <a:cs typeface="Avenir Medium"/>
              </a:rPr>
              <a:t>Presentation Developer</a:t>
            </a:r>
            <a:endParaRPr lang="en-US" sz="1400" b="1" dirty="0" smtClean="0">
              <a:solidFill>
                <a:schemeClr val="bg1"/>
              </a:solidFill>
              <a:latin typeface="Avenir Medium"/>
              <a:cs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Daniel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Fripp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Bootstrap Wrangler,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Ian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Lukidis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Code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Charles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Monuma</a:t>
            </a:r>
            <a:endParaRPr lang="en-US" sz="1600" u="sng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Presentation Developer, 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</p:txBody>
      </p:sp>
      <p:pic>
        <p:nvPicPr>
          <p:cNvPr id="9" name="Picture 8" descr="dan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04" y="2387261"/>
            <a:ext cx="1141984" cy="1141984"/>
          </a:xfrm>
          <a:prstGeom prst="rect">
            <a:avLst/>
          </a:prstGeom>
        </p:spPr>
      </p:pic>
      <p:pic>
        <p:nvPicPr>
          <p:cNvPr id="10" name="Picture 9" descr="joh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7" y="2387261"/>
            <a:ext cx="1141984" cy="1141984"/>
          </a:xfrm>
          <a:prstGeom prst="rect">
            <a:avLst/>
          </a:prstGeom>
        </p:spPr>
      </p:pic>
      <p:pic>
        <p:nvPicPr>
          <p:cNvPr id="11" name="Picture 10" descr="jen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7" y="2387261"/>
            <a:ext cx="1142322" cy="1142322"/>
          </a:xfrm>
          <a:prstGeom prst="rect">
            <a:avLst/>
          </a:prstGeom>
        </p:spPr>
      </p:pic>
      <p:pic>
        <p:nvPicPr>
          <p:cNvPr id="14" name="Picture 13" descr="madele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6" y="2387261"/>
            <a:ext cx="1142323" cy="1142323"/>
          </a:xfrm>
          <a:prstGeom prst="rect">
            <a:avLst/>
          </a:prstGeom>
        </p:spPr>
      </p:pic>
      <p:pic>
        <p:nvPicPr>
          <p:cNvPr id="15" name="Picture 14" descr="charl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6" y="2387261"/>
            <a:ext cx="1140965" cy="1140965"/>
          </a:xfrm>
          <a:prstGeom prst="rect">
            <a:avLst/>
          </a:prstGeom>
        </p:spPr>
      </p:pic>
      <p:pic>
        <p:nvPicPr>
          <p:cNvPr id="16" name="Picture 15" descr="ia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83" y="2387261"/>
            <a:ext cx="1140120" cy="11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8410"/>
            <a:ext cx="9821508" cy="3420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Music festivals are known for the general atmosphere of chaos, tunes, and shenanigans. But some festival-goers actually want to hear and enjoy the music of their favorite performers.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Medium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With a line-up of more than 100 acts, Lollapalooza is a festival that requires planning: to see the performers you’re there to see, and to open your ears to new music being presented.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showUP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helps the festival-goer do exactly that. Explore, listen, discover in advance. Make the most of your adventure!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Product Inspiration: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8743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21491"/>
            <a:ext cx="9821508" cy="223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TicketMaster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API: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generates a dynamic list, searchable and clickable, of performers</a:t>
            </a:r>
          </a:p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Spotify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API: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uses tokens and timeouts for login and music play through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showUP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; provides performer details of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photogrpahy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, top tracks, and the ability to generate a customized playlist of what the user enjoys and might anticipate hearing at the festival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1"/>
            <a:ext cx="10346442" cy="1537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Form Follows Function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5231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3437471"/>
            <a:ext cx="9821508" cy="1608662"/>
          </a:xfrm>
          <a:prstGeom prst="rect">
            <a:avLst/>
          </a:prstGeom>
        </p:spPr>
        <p:txBody>
          <a:bodyPr numCol="3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API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AJAX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Javascript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Jquery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List.js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OAuth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Bootstrap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CSS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HTML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1"/>
            <a:ext cx="9821508" cy="25032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Technique &amp;  </a:t>
            </a:r>
            <a:b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</a:b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Technology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826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89223"/>
            <a:ext cx="9821508" cy="2777044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App for mobile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Added functionality for local travel information, local clubs and live music venues, hospitality industry recommendations (dining and hotels)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add different festivals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suggest other festivals based on user location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User profile stored to database to apply and make recommendations based on input preferences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53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Version 2.0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408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showUP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249</Words>
  <Application>Microsoft Macintosh PowerPoint</Application>
  <PresentationFormat>Custom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Project Presentation </dc:title>
  <dc:creator>Charles&amp;Lala</dc:creator>
  <cp:lastModifiedBy>Madeleine Kemeny</cp:lastModifiedBy>
  <cp:revision>50</cp:revision>
  <dcterms:created xsi:type="dcterms:W3CDTF">2019-06-15T15:52:30Z</dcterms:created>
  <dcterms:modified xsi:type="dcterms:W3CDTF">2019-06-17T20:43:54Z</dcterms:modified>
</cp:coreProperties>
</file>