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Lst>
  <p:sldIdLst>
    <p:sldId id="256" r:id="rId2"/>
    <p:sldId id="257" r:id="rId3"/>
    <p:sldId id="258" r:id="rId4"/>
    <p:sldId id="259" r:id="rId5"/>
    <p:sldId id="261" r:id="rId6"/>
    <p:sldId id="260"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58"/>
    <p:restoredTop sz="93945"/>
  </p:normalViewPr>
  <p:slideViewPr>
    <p:cSldViewPr snapToGrid="0" snapToObjects="1">
      <p:cViewPr varScale="1">
        <p:scale>
          <a:sx n="65" d="100"/>
          <a:sy n="65"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DAC2313-5D59-1544-A8F6-7B5955A1E133}" type="datetimeFigureOut">
              <a:rPr lang="en-US" smtClean="0"/>
              <a:t>6/15/19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139CE15-4714-BA4B-BE80-F87AFFA752F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259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2313-5D59-1544-A8F6-7B5955A1E133}"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12565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2313-5D59-1544-A8F6-7B5955A1E133}"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23610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2313-5D59-1544-A8F6-7B5955A1E133}"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361520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DAC2313-5D59-1544-A8F6-7B5955A1E133}" type="datetimeFigureOut">
              <a:rPr lang="en-US" smtClean="0"/>
              <a:t>6/15/19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139CE15-4714-BA4B-BE80-F87AFFA752F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519353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C2313-5D59-1544-A8F6-7B5955A1E133}" type="datetimeFigureOut">
              <a:rPr lang="en-US" smtClean="0"/>
              <a:t>6/15/19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309165885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AC2313-5D59-1544-A8F6-7B5955A1E133}" type="datetimeFigureOut">
              <a:rPr lang="en-US" smtClean="0"/>
              <a:t>6/15/19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5666901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C2313-5D59-1544-A8F6-7B5955A1E133}" type="datetimeFigureOut">
              <a:rPr lang="en-US" smtClean="0"/>
              <a:t>6/15/19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366224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C2313-5D59-1544-A8F6-7B5955A1E133}" type="datetimeFigureOut">
              <a:rPr lang="en-US" smtClean="0"/>
              <a:t>6/15/19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112022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DAC2313-5D59-1544-A8F6-7B5955A1E133}" type="datetimeFigureOut">
              <a:rPr lang="en-US" smtClean="0"/>
              <a:t>6/15/19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139CE15-4714-BA4B-BE80-F87AFFA752F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361285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DAC2313-5D59-1544-A8F6-7B5955A1E133}" type="datetimeFigureOut">
              <a:rPr lang="en-US" smtClean="0"/>
              <a:t>6/15/19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139CE15-4714-BA4B-BE80-F87AFFA752F5}" type="slidenum">
              <a:rPr lang="en-US" smtClean="0"/>
              <a:t>‹#›</a:t>
            </a:fld>
            <a:endParaRPr lang="en-US"/>
          </a:p>
        </p:txBody>
      </p:sp>
    </p:spTree>
    <p:extLst>
      <p:ext uri="{BB962C8B-B14F-4D97-AF65-F5344CB8AC3E}">
        <p14:creationId xmlns:p14="http://schemas.microsoft.com/office/powerpoint/2010/main" val="121353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DAC2313-5D59-1544-A8F6-7B5955A1E133}" type="datetimeFigureOut">
              <a:rPr lang="en-US" smtClean="0"/>
              <a:t>6/15/19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139CE15-4714-BA4B-BE80-F87AFFA752F5}"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15118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B204D-971B-6740-8415-9C8ADEFD1939}"/>
              </a:ext>
            </a:extLst>
          </p:cNvPr>
          <p:cNvPicPr>
            <a:picLocks noChangeAspect="1"/>
          </p:cNvPicPr>
          <p:nvPr/>
        </p:nvPicPr>
        <p:blipFill>
          <a:blip r:embed="rId2"/>
          <a:stretch>
            <a:fillRect/>
          </a:stretch>
        </p:blipFill>
        <p:spPr>
          <a:xfrm>
            <a:off x="22859" y="9939"/>
            <a:ext cx="12192000" cy="6858000"/>
          </a:xfrm>
          <a:prstGeom prst="rect">
            <a:avLst/>
          </a:prstGeom>
        </p:spPr>
      </p:pic>
      <p:sp>
        <p:nvSpPr>
          <p:cNvPr id="9" name="Rectangle 8">
            <a:extLst>
              <a:ext uri="{FF2B5EF4-FFF2-40B4-BE49-F238E27FC236}">
                <a16:creationId xmlns:a16="http://schemas.microsoft.com/office/drawing/2014/main" id="{F7F20BC1-C73C-F649-8DD4-F84622DEC196}"/>
              </a:ext>
            </a:extLst>
          </p:cNvPr>
          <p:cNvSpPr/>
          <p:nvPr/>
        </p:nvSpPr>
        <p:spPr>
          <a:xfrm>
            <a:off x="45719" y="437323"/>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4C796-894B-9441-A063-705738891BAD}"/>
              </a:ext>
            </a:extLst>
          </p:cNvPr>
          <p:cNvSpPr>
            <a:spLocks noGrp="1"/>
          </p:cNvSpPr>
          <p:nvPr>
            <p:ph type="ctrTitle"/>
          </p:nvPr>
        </p:nvSpPr>
        <p:spPr>
          <a:xfrm>
            <a:off x="1524000" y="1122363"/>
            <a:ext cx="9144000" cy="1739370"/>
          </a:xfrm>
        </p:spPr>
        <p:txBody>
          <a:bodyPr>
            <a:normAutofit fontScale="90000"/>
          </a:bodyPr>
          <a:lstStyle/>
          <a:p>
            <a:r>
              <a:rPr lang="en-US" b="1" dirty="0">
                <a:solidFill>
                  <a:srgbClr val="FF0000"/>
                </a:solidFill>
              </a:rPr>
              <a:t>Team 3 Project Presentation</a:t>
            </a:r>
            <a:br>
              <a:rPr lang="en-US" b="1" dirty="0"/>
            </a:br>
            <a:endParaRPr lang="en-US" dirty="0"/>
          </a:p>
        </p:txBody>
      </p:sp>
      <p:sp>
        <p:nvSpPr>
          <p:cNvPr id="3" name="Subtitle 2">
            <a:extLst>
              <a:ext uri="{FF2B5EF4-FFF2-40B4-BE49-F238E27FC236}">
                <a16:creationId xmlns:a16="http://schemas.microsoft.com/office/drawing/2014/main" id="{B26ECE7A-4294-4444-9AA7-5F4D3E408F5C}"/>
              </a:ext>
            </a:extLst>
          </p:cNvPr>
          <p:cNvSpPr>
            <a:spLocks noGrp="1"/>
          </p:cNvSpPr>
          <p:nvPr>
            <p:ph type="subTitle" idx="1"/>
          </p:nvPr>
        </p:nvSpPr>
        <p:spPr>
          <a:xfrm>
            <a:off x="1524000" y="2861733"/>
            <a:ext cx="9144000" cy="2396067"/>
          </a:xfrm>
        </p:spPr>
        <p:txBody>
          <a:bodyPr>
            <a:normAutofit/>
          </a:bodyPr>
          <a:lstStyle/>
          <a:p>
            <a:pPr algn="l"/>
            <a:r>
              <a:rPr lang="en-US" b="0" cap="none" spc="0" dirty="0">
                <a:solidFill>
                  <a:schemeClr val="bg1"/>
                </a:solidFill>
              </a:rPr>
              <a:t>1. Motivation</a:t>
            </a:r>
          </a:p>
          <a:p>
            <a:pPr algn="l"/>
            <a:r>
              <a:rPr lang="en-US" b="0" cap="none" spc="0" dirty="0">
                <a:solidFill>
                  <a:schemeClr val="bg1"/>
                </a:solidFill>
              </a:rPr>
              <a:t>2. The overall concept of your application </a:t>
            </a:r>
          </a:p>
          <a:p>
            <a:pPr algn="l"/>
            <a:r>
              <a:rPr lang="en-US" b="0" cap="none" spc="0" dirty="0">
                <a:solidFill>
                  <a:schemeClr val="bg1"/>
                </a:solidFill>
              </a:rPr>
              <a:t>3. Demo of product </a:t>
            </a:r>
          </a:p>
          <a:p>
            <a:pPr algn="l"/>
            <a:r>
              <a:rPr lang="en-US" b="0" cap="none" spc="0" dirty="0">
                <a:solidFill>
                  <a:schemeClr val="bg1"/>
                </a:solidFill>
              </a:rPr>
              <a:t>4. Tech used</a:t>
            </a:r>
          </a:p>
          <a:p>
            <a:pPr algn="l"/>
            <a:r>
              <a:rPr lang="en-US" b="0" cap="none" spc="0" dirty="0">
                <a:solidFill>
                  <a:schemeClr val="bg1"/>
                </a:solidFill>
              </a:rPr>
              <a:t>5.Form Follows Function</a:t>
            </a:r>
          </a:p>
          <a:p>
            <a:pPr algn="l"/>
            <a:r>
              <a:rPr lang="en-US" b="0" cap="none" spc="0" dirty="0">
                <a:solidFill>
                  <a:schemeClr val="bg1"/>
                </a:solidFill>
              </a:rPr>
              <a:t>6.Directions for future development</a:t>
            </a:r>
          </a:p>
          <a:p>
            <a:endParaRPr lang="en-US" dirty="0"/>
          </a:p>
        </p:txBody>
      </p:sp>
      <p:sp>
        <p:nvSpPr>
          <p:cNvPr id="7" name="Rectangle 6">
            <a:extLst>
              <a:ext uri="{FF2B5EF4-FFF2-40B4-BE49-F238E27FC236}">
                <a16:creationId xmlns:a16="http://schemas.microsoft.com/office/drawing/2014/main" id="{944377DF-87FB-6F49-A93C-8FD486B5A94C}"/>
              </a:ext>
            </a:extLst>
          </p:cNvPr>
          <p:cNvSpPr/>
          <p:nvPr/>
        </p:nvSpPr>
        <p:spPr>
          <a:xfrm>
            <a:off x="0" y="0"/>
            <a:ext cx="45719" cy="198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A4F714B-E9BE-4745-A05E-3E47A578BA8C}"/>
              </a:ext>
            </a:extLst>
          </p:cNvPr>
          <p:cNvPicPr>
            <a:picLocks noChangeAspect="1"/>
          </p:cNvPicPr>
          <p:nvPr/>
        </p:nvPicPr>
        <p:blipFill>
          <a:blip r:embed="rId3"/>
          <a:stretch>
            <a:fillRect/>
          </a:stretch>
        </p:blipFill>
        <p:spPr>
          <a:xfrm>
            <a:off x="6894777" y="5695476"/>
            <a:ext cx="5168348" cy="1062398"/>
          </a:xfrm>
          <a:prstGeom prst="rect">
            <a:avLst/>
          </a:prstGeom>
        </p:spPr>
      </p:pic>
    </p:spTree>
    <p:extLst>
      <p:ext uri="{BB962C8B-B14F-4D97-AF65-F5344CB8AC3E}">
        <p14:creationId xmlns:p14="http://schemas.microsoft.com/office/powerpoint/2010/main" val="1397798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8B916-D0DB-7844-995F-EA02754801A0}"/>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D5DBBDE5-5962-5646-BEF2-DE6902014BB4}"/>
              </a:ext>
            </a:extLst>
          </p:cNvPr>
          <p:cNvSpPr/>
          <p:nvPr/>
        </p:nvSpPr>
        <p:spPr>
          <a:xfrm>
            <a:off x="45719" y="514730"/>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BC1DCE5-1CA8-FD4F-B1BC-308A3BB8099F}"/>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67823FB1-2DD9-E94C-966D-4B7922C94C74}"/>
              </a:ext>
            </a:extLst>
          </p:cNvPr>
          <p:cNvSpPr>
            <a:spLocks noGrp="1"/>
          </p:cNvSpPr>
          <p:nvPr>
            <p:ph type="title"/>
          </p:nvPr>
        </p:nvSpPr>
        <p:spPr/>
        <p:txBody>
          <a:bodyPr/>
          <a:lstStyle/>
          <a:p>
            <a:r>
              <a:rPr lang="en-US" dirty="0">
                <a:solidFill>
                  <a:srgbClr val="FF0000"/>
                </a:solidFill>
              </a:rPr>
              <a:t>Team Partake</a:t>
            </a:r>
          </a:p>
        </p:txBody>
      </p:sp>
      <p:sp>
        <p:nvSpPr>
          <p:cNvPr id="3" name="Content Placeholder 2">
            <a:extLst>
              <a:ext uri="{FF2B5EF4-FFF2-40B4-BE49-F238E27FC236}">
                <a16:creationId xmlns:a16="http://schemas.microsoft.com/office/drawing/2014/main" id="{BBD22F25-5703-2A48-BEE4-08EADC7F06C2}"/>
              </a:ext>
            </a:extLst>
          </p:cNvPr>
          <p:cNvSpPr>
            <a:spLocks noGrp="1"/>
          </p:cNvSpPr>
          <p:nvPr>
            <p:ph idx="1"/>
          </p:nvPr>
        </p:nvSpPr>
        <p:spPr/>
        <p:txBody>
          <a:bodyPr/>
          <a:lstStyle/>
          <a:p>
            <a:r>
              <a:rPr lang="en-US" dirty="0" err="1">
                <a:solidFill>
                  <a:schemeClr val="bg1"/>
                </a:solidFill>
              </a:rPr>
              <a:t>Jenine</a:t>
            </a:r>
            <a:r>
              <a:rPr lang="en-US" dirty="0">
                <a:solidFill>
                  <a:schemeClr val="bg1"/>
                </a:solidFill>
              </a:rPr>
              <a:t> Ellis</a:t>
            </a:r>
          </a:p>
          <a:p>
            <a:r>
              <a:rPr lang="en-US" dirty="0">
                <a:solidFill>
                  <a:schemeClr val="bg1"/>
                </a:solidFill>
              </a:rPr>
              <a:t>John </a:t>
            </a:r>
            <a:r>
              <a:rPr lang="en-US" dirty="0" err="1">
                <a:solidFill>
                  <a:schemeClr val="bg1"/>
                </a:solidFill>
              </a:rPr>
              <a:t>Dahle</a:t>
            </a:r>
            <a:endParaRPr lang="en-US" dirty="0">
              <a:solidFill>
                <a:schemeClr val="bg1"/>
              </a:solidFill>
            </a:endParaRPr>
          </a:p>
          <a:p>
            <a:r>
              <a:rPr lang="en-US" dirty="0">
                <a:solidFill>
                  <a:schemeClr val="bg1"/>
                </a:solidFill>
              </a:rPr>
              <a:t>Madeleine </a:t>
            </a:r>
            <a:r>
              <a:rPr lang="en-US" dirty="0" err="1">
                <a:solidFill>
                  <a:schemeClr val="bg1"/>
                </a:solidFill>
              </a:rPr>
              <a:t>Kemeny</a:t>
            </a:r>
            <a:endParaRPr lang="en-US" dirty="0">
              <a:solidFill>
                <a:schemeClr val="bg1"/>
              </a:solidFill>
            </a:endParaRPr>
          </a:p>
          <a:p>
            <a:r>
              <a:rPr lang="en-US" dirty="0">
                <a:solidFill>
                  <a:schemeClr val="bg1"/>
                </a:solidFill>
              </a:rPr>
              <a:t>Daniel </a:t>
            </a:r>
            <a:r>
              <a:rPr lang="en-US" dirty="0" err="1">
                <a:solidFill>
                  <a:schemeClr val="bg1"/>
                </a:solidFill>
              </a:rPr>
              <a:t>Fripp</a:t>
            </a:r>
            <a:endParaRPr lang="en-US" dirty="0">
              <a:solidFill>
                <a:schemeClr val="bg1"/>
              </a:solidFill>
            </a:endParaRPr>
          </a:p>
          <a:p>
            <a:r>
              <a:rPr lang="en-US" dirty="0">
                <a:solidFill>
                  <a:schemeClr val="bg1"/>
                </a:solidFill>
              </a:rPr>
              <a:t>Charles Monuma</a:t>
            </a:r>
          </a:p>
          <a:p>
            <a:r>
              <a:rPr lang="en-US" dirty="0">
                <a:solidFill>
                  <a:schemeClr val="bg1"/>
                </a:solidFill>
              </a:rPr>
              <a:t>Ian </a:t>
            </a:r>
            <a:r>
              <a:rPr lang="en-US" dirty="0" err="1">
                <a:solidFill>
                  <a:schemeClr val="bg1"/>
                </a:solidFill>
              </a:rPr>
              <a:t>Lukidis</a:t>
            </a:r>
            <a:endParaRPr lang="en-US" dirty="0">
              <a:solidFill>
                <a:schemeClr val="bg1"/>
              </a:solidFill>
            </a:endParaRPr>
          </a:p>
        </p:txBody>
      </p:sp>
    </p:spTree>
    <p:extLst>
      <p:ext uri="{BB962C8B-B14F-4D97-AF65-F5344CB8AC3E}">
        <p14:creationId xmlns:p14="http://schemas.microsoft.com/office/powerpoint/2010/main" val="109657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7D576-3826-344C-8C7B-9AB56F26278B}"/>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51C47F8A-21D2-444C-A266-A542FE7B8EFF}"/>
              </a:ext>
            </a:extLst>
          </p:cNvPr>
          <p:cNvSpPr/>
          <p:nvPr/>
        </p:nvSpPr>
        <p:spPr>
          <a:xfrm>
            <a:off x="45719" y="9939"/>
            <a:ext cx="12169140" cy="684806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BC7FE24-FCB8-1C4E-A7FF-36B533F7FD40}"/>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3E2FA4FB-7D11-0A44-AAFF-22B09D4F986F}"/>
              </a:ext>
            </a:extLst>
          </p:cNvPr>
          <p:cNvSpPr>
            <a:spLocks noGrp="1"/>
          </p:cNvSpPr>
          <p:nvPr>
            <p:ph type="title"/>
          </p:nvPr>
        </p:nvSpPr>
        <p:spPr/>
        <p:txBody>
          <a:bodyPr/>
          <a:lstStyle/>
          <a:p>
            <a:r>
              <a:rPr lang="en-US" dirty="0">
                <a:solidFill>
                  <a:srgbClr val="FF0000"/>
                </a:solidFill>
              </a:rPr>
              <a:t>Motivation</a:t>
            </a:r>
          </a:p>
        </p:txBody>
      </p:sp>
      <p:sp>
        <p:nvSpPr>
          <p:cNvPr id="3" name="Content Placeholder 2">
            <a:extLst>
              <a:ext uri="{FF2B5EF4-FFF2-40B4-BE49-F238E27FC236}">
                <a16:creationId xmlns:a16="http://schemas.microsoft.com/office/drawing/2014/main" id="{A474A39C-55B4-534A-B87C-6B8F819D95DB}"/>
              </a:ext>
            </a:extLst>
          </p:cNvPr>
          <p:cNvSpPr>
            <a:spLocks noGrp="1"/>
          </p:cNvSpPr>
          <p:nvPr>
            <p:ph idx="1"/>
          </p:nvPr>
        </p:nvSpPr>
        <p:spPr/>
        <p:txBody>
          <a:bodyPr>
            <a:normAutofit/>
          </a:bodyPr>
          <a:lstStyle/>
          <a:p>
            <a:r>
              <a:rPr lang="en-US" dirty="0">
                <a:solidFill>
                  <a:schemeClr val="bg1"/>
                </a:solidFill>
              </a:rPr>
              <a:t>The overall motivation to enable people to enjoy Lollapalooza to the fullest .</a:t>
            </a:r>
          </a:p>
          <a:p>
            <a:r>
              <a:rPr lang="en-US" dirty="0">
                <a:solidFill>
                  <a:schemeClr val="bg1"/>
                </a:solidFill>
              </a:rPr>
              <a:t>With over hundreds bands playing at the event being able to sample all the music offering it important to enhance the visitor experience.</a:t>
            </a:r>
          </a:p>
        </p:txBody>
      </p:sp>
    </p:spTree>
    <p:extLst>
      <p:ext uri="{BB962C8B-B14F-4D97-AF65-F5344CB8AC3E}">
        <p14:creationId xmlns:p14="http://schemas.microsoft.com/office/powerpoint/2010/main" val="191940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1A283E-97BF-D04E-8D53-9A104512F5DA}"/>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6BB30148-2168-CF46-9F68-2CDF36FE2B80}"/>
              </a:ext>
            </a:extLst>
          </p:cNvPr>
          <p:cNvSpPr/>
          <p:nvPr/>
        </p:nvSpPr>
        <p:spPr>
          <a:xfrm>
            <a:off x="45719" y="437323"/>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63E8CC-E5F8-B64D-AEF4-C95985BDD145}"/>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DF38133A-2937-644C-AEDC-09318C32F0A0}"/>
              </a:ext>
            </a:extLst>
          </p:cNvPr>
          <p:cNvSpPr>
            <a:spLocks noGrp="1"/>
          </p:cNvSpPr>
          <p:nvPr>
            <p:ph type="title"/>
          </p:nvPr>
        </p:nvSpPr>
        <p:spPr/>
        <p:txBody>
          <a:bodyPr/>
          <a:lstStyle/>
          <a:p>
            <a:r>
              <a:rPr lang="en-US" dirty="0">
                <a:solidFill>
                  <a:srgbClr val="FF0000"/>
                </a:solidFill>
              </a:rPr>
              <a:t>Concept Of The Application</a:t>
            </a:r>
          </a:p>
        </p:txBody>
      </p:sp>
      <p:sp>
        <p:nvSpPr>
          <p:cNvPr id="3" name="Content Placeholder 2">
            <a:extLst>
              <a:ext uri="{FF2B5EF4-FFF2-40B4-BE49-F238E27FC236}">
                <a16:creationId xmlns:a16="http://schemas.microsoft.com/office/drawing/2014/main" id="{B2F0E778-8976-064E-BC3A-75A96F29668F}"/>
              </a:ext>
            </a:extLst>
          </p:cNvPr>
          <p:cNvSpPr>
            <a:spLocks noGrp="1"/>
          </p:cNvSpPr>
          <p:nvPr>
            <p:ph idx="1"/>
          </p:nvPr>
        </p:nvSpPr>
        <p:spPr/>
        <p:txBody>
          <a:bodyPr/>
          <a:lstStyle/>
          <a:p>
            <a:r>
              <a:rPr lang="en-US" dirty="0">
                <a:solidFill>
                  <a:schemeClr val="bg1"/>
                </a:solidFill>
              </a:rPr>
              <a:t>Enable users to explore music from a push of a button </a:t>
            </a:r>
          </a:p>
          <a:p>
            <a:r>
              <a:rPr lang="en-US" dirty="0">
                <a:solidFill>
                  <a:schemeClr val="bg1"/>
                </a:solidFill>
              </a:rPr>
              <a:t>Allows users to learn more about the artist before attend the concert </a:t>
            </a:r>
          </a:p>
          <a:p>
            <a:r>
              <a:rPr lang="en-US" dirty="0">
                <a:solidFill>
                  <a:schemeClr val="bg1"/>
                </a:solidFill>
              </a:rPr>
              <a:t>Give users a different perspective of Lollapalooza</a:t>
            </a:r>
          </a:p>
        </p:txBody>
      </p:sp>
    </p:spTree>
    <p:extLst>
      <p:ext uri="{BB962C8B-B14F-4D97-AF65-F5344CB8AC3E}">
        <p14:creationId xmlns:p14="http://schemas.microsoft.com/office/powerpoint/2010/main" val="187430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50FCB9-EF3A-3543-815D-619C647A52CB}"/>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0398C06D-6DA6-4349-A183-746F0D76EE6A}"/>
              </a:ext>
            </a:extLst>
          </p:cNvPr>
          <p:cNvSpPr/>
          <p:nvPr/>
        </p:nvSpPr>
        <p:spPr>
          <a:xfrm>
            <a:off x="-888560" y="337197"/>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38F6A2C-EE6E-B04A-ABDE-CDAFA8258F91}"/>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E8039BC4-B169-3A43-99D7-6804F289C9CF}"/>
              </a:ext>
            </a:extLst>
          </p:cNvPr>
          <p:cNvSpPr>
            <a:spLocks noGrp="1"/>
          </p:cNvSpPr>
          <p:nvPr>
            <p:ph type="title"/>
          </p:nvPr>
        </p:nvSpPr>
        <p:spPr/>
        <p:txBody>
          <a:bodyPr/>
          <a:lstStyle/>
          <a:p>
            <a:r>
              <a:rPr lang="en-US" dirty="0">
                <a:solidFill>
                  <a:srgbClr val="FF0000"/>
                </a:solidFill>
              </a:rPr>
              <a:t>Tech used</a:t>
            </a:r>
            <a:br>
              <a:rPr lang="en-US" dirty="0"/>
            </a:br>
            <a:endParaRPr lang="en-US" dirty="0"/>
          </a:p>
        </p:txBody>
      </p:sp>
      <p:sp>
        <p:nvSpPr>
          <p:cNvPr id="3" name="Content Placeholder 2">
            <a:extLst>
              <a:ext uri="{FF2B5EF4-FFF2-40B4-BE49-F238E27FC236}">
                <a16:creationId xmlns:a16="http://schemas.microsoft.com/office/drawing/2014/main" id="{1E3CFB2F-753D-B143-9901-8564C3604EFC}"/>
              </a:ext>
            </a:extLst>
          </p:cNvPr>
          <p:cNvSpPr>
            <a:spLocks noGrp="1"/>
          </p:cNvSpPr>
          <p:nvPr>
            <p:ph idx="1"/>
          </p:nvPr>
        </p:nvSpPr>
        <p:spPr/>
        <p:txBody>
          <a:bodyPr>
            <a:normAutofit/>
          </a:bodyPr>
          <a:lstStyle/>
          <a:p>
            <a:r>
              <a:rPr lang="en-US" dirty="0">
                <a:solidFill>
                  <a:schemeClr val="bg1"/>
                </a:solidFill>
              </a:rPr>
              <a:t>Bootstrap and  CSS -</a:t>
            </a:r>
          </a:p>
          <a:p>
            <a:r>
              <a:rPr lang="en-US" dirty="0">
                <a:solidFill>
                  <a:schemeClr val="bg1"/>
                </a:solidFill>
              </a:rPr>
              <a:t>Ajax and API – Ticket master and Spotify</a:t>
            </a:r>
          </a:p>
          <a:p>
            <a:r>
              <a:rPr lang="en-US" dirty="0">
                <a:solidFill>
                  <a:schemeClr val="bg1"/>
                </a:solidFill>
              </a:rPr>
              <a:t>JavaScript and jQuery</a:t>
            </a:r>
          </a:p>
          <a:p>
            <a:r>
              <a:rPr lang="en-US" dirty="0">
                <a:solidFill>
                  <a:schemeClr val="bg1"/>
                </a:solidFill>
              </a:rPr>
              <a:t>We used tables to dynamically populate information taking from API’s </a:t>
            </a:r>
          </a:p>
          <a:p>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52312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6A282-B5F7-494A-806C-A8D08EA4195F}"/>
              </a:ext>
            </a:extLst>
          </p:cNvPr>
          <p:cNvPicPr>
            <a:picLocks noChangeAspect="1"/>
          </p:cNvPicPr>
          <p:nvPr/>
        </p:nvPicPr>
        <p:blipFill>
          <a:blip r:embed="rId2"/>
          <a:stretch>
            <a:fillRect/>
          </a:stretch>
        </p:blipFill>
        <p:spPr>
          <a:xfrm>
            <a:off x="22859" y="9939"/>
            <a:ext cx="12192000" cy="6858000"/>
          </a:xfrm>
          <a:prstGeom prst="rect">
            <a:avLst/>
          </a:prstGeom>
        </p:spPr>
      </p:pic>
      <p:sp>
        <p:nvSpPr>
          <p:cNvPr id="6" name="Rectangle 5">
            <a:extLst>
              <a:ext uri="{FF2B5EF4-FFF2-40B4-BE49-F238E27FC236}">
                <a16:creationId xmlns:a16="http://schemas.microsoft.com/office/drawing/2014/main" id="{FD30BFFC-811D-3141-BE15-357E784EC31B}"/>
              </a:ext>
            </a:extLst>
          </p:cNvPr>
          <p:cNvSpPr/>
          <p:nvPr/>
        </p:nvSpPr>
        <p:spPr>
          <a:xfrm>
            <a:off x="45719" y="188843"/>
            <a:ext cx="12169140" cy="6679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8F88A-E7A2-074F-ACBB-884B777607C9}"/>
              </a:ext>
            </a:extLst>
          </p:cNvPr>
          <p:cNvSpPr>
            <a:spLocks noGrp="1"/>
          </p:cNvSpPr>
          <p:nvPr>
            <p:ph type="title"/>
          </p:nvPr>
        </p:nvSpPr>
        <p:spPr/>
        <p:txBody>
          <a:bodyPr/>
          <a:lstStyle/>
          <a:p>
            <a:r>
              <a:rPr lang="en-US" dirty="0">
                <a:solidFill>
                  <a:srgbClr val="FF0000"/>
                </a:solidFill>
              </a:rPr>
              <a:t>Demo of product</a:t>
            </a:r>
          </a:p>
        </p:txBody>
      </p:sp>
      <p:sp>
        <p:nvSpPr>
          <p:cNvPr id="3" name="Content Placeholder 2">
            <a:extLst>
              <a:ext uri="{FF2B5EF4-FFF2-40B4-BE49-F238E27FC236}">
                <a16:creationId xmlns:a16="http://schemas.microsoft.com/office/drawing/2014/main" id="{01586C8C-4288-5A45-8AAF-17BBFFB171AB}"/>
              </a:ext>
            </a:extLst>
          </p:cNvPr>
          <p:cNvSpPr>
            <a:spLocks noGrp="1"/>
          </p:cNvSpPr>
          <p:nvPr>
            <p:ph idx="1"/>
          </p:nvPr>
        </p:nvSpPr>
        <p:spPr/>
        <p:txBody>
          <a:bodyPr>
            <a:normAutofit/>
          </a:bodyPr>
          <a:lstStyle/>
          <a:p>
            <a:r>
              <a:rPr lang="en-US" dirty="0">
                <a:solidFill>
                  <a:schemeClr val="bg1"/>
                </a:solidFill>
              </a:rPr>
              <a:t>Now will  show you a demo and functionary of the project</a:t>
            </a:r>
          </a:p>
        </p:txBody>
      </p:sp>
      <p:pic>
        <p:nvPicPr>
          <p:cNvPr id="7" name="Picture 6">
            <a:extLst>
              <a:ext uri="{FF2B5EF4-FFF2-40B4-BE49-F238E27FC236}">
                <a16:creationId xmlns:a16="http://schemas.microsoft.com/office/drawing/2014/main" id="{BD260B48-6BC8-6F49-BCF1-46B08525C7F7}"/>
              </a:ext>
            </a:extLst>
          </p:cNvPr>
          <p:cNvPicPr>
            <a:picLocks noChangeAspect="1"/>
          </p:cNvPicPr>
          <p:nvPr/>
        </p:nvPicPr>
        <p:blipFill>
          <a:blip r:embed="rId3"/>
          <a:stretch>
            <a:fillRect/>
          </a:stretch>
        </p:blipFill>
        <p:spPr>
          <a:xfrm>
            <a:off x="6894777" y="5695476"/>
            <a:ext cx="5168348" cy="1062398"/>
          </a:xfrm>
          <a:prstGeom prst="rect">
            <a:avLst/>
          </a:prstGeom>
        </p:spPr>
      </p:pic>
    </p:spTree>
    <p:extLst>
      <p:ext uri="{BB962C8B-B14F-4D97-AF65-F5344CB8AC3E}">
        <p14:creationId xmlns:p14="http://schemas.microsoft.com/office/powerpoint/2010/main" val="233664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F5164F-3213-654C-BF8B-FB9A4F98B46A}"/>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AA2D4FE2-DF49-F449-BBE8-7F7E85E3667D}"/>
              </a:ext>
            </a:extLst>
          </p:cNvPr>
          <p:cNvSpPr/>
          <p:nvPr/>
        </p:nvSpPr>
        <p:spPr>
          <a:xfrm>
            <a:off x="22859" y="228600"/>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03BB5E8-F228-F94D-9AA4-28A3910DB878}"/>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D587A392-914F-8B42-9663-D867A90E579B}"/>
              </a:ext>
            </a:extLst>
          </p:cNvPr>
          <p:cNvSpPr>
            <a:spLocks noGrp="1"/>
          </p:cNvSpPr>
          <p:nvPr>
            <p:ph type="title"/>
          </p:nvPr>
        </p:nvSpPr>
        <p:spPr/>
        <p:txBody>
          <a:bodyPr/>
          <a:lstStyle/>
          <a:p>
            <a:r>
              <a:rPr lang="en-US" dirty="0">
                <a:solidFill>
                  <a:srgbClr val="FF0000"/>
                </a:solidFill>
              </a:rPr>
              <a:t>Form Follows Function</a:t>
            </a:r>
          </a:p>
        </p:txBody>
      </p:sp>
      <p:sp>
        <p:nvSpPr>
          <p:cNvPr id="3" name="Content Placeholder 2">
            <a:extLst>
              <a:ext uri="{FF2B5EF4-FFF2-40B4-BE49-F238E27FC236}">
                <a16:creationId xmlns:a16="http://schemas.microsoft.com/office/drawing/2014/main" id="{073E7C14-6CF8-7548-ADA1-1C59E6D2B3E4}"/>
              </a:ext>
            </a:extLst>
          </p:cNvPr>
          <p:cNvSpPr>
            <a:spLocks noGrp="1"/>
          </p:cNvSpPr>
          <p:nvPr>
            <p:ph idx="1"/>
          </p:nvPr>
        </p:nvSpPr>
        <p:spPr>
          <a:xfrm>
            <a:off x="1251678" y="1172817"/>
            <a:ext cx="10178322" cy="5476460"/>
          </a:xfrm>
        </p:spPr>
        <p:txBody>
          <a:bodyPr>
            <a:noAutofit/>
          </a:bodyPr>
          <a:lstStyle/>
          <a:p>
            <a:r>
              <a:rPr lang="en-US" dirty="0">
                <a:solidFill>
                  <a:schemeClr val="bg1"/>
                </a:solidFill>
              </a:rPr>
              <a:t>Performer lineup list: Ticket-Master API</a:t>
            </a:r>
          </a:p>
          <a:p>
            <a:pPr lvl="1"/>
            <a:r>
              <a:rPr lang="en-US" sz="2000" dirty="0">
                <a:solidFill>
                  <a:schemeClr val="bg1"/>
                </a:solidFill>
              </a:rPr>
              <a:t>List of artists are sortable</a:t>
            </a:r>
          </a:p>
          <a:p>
            <a:pPr lvl="1"/>
            <a:r>
              <a:rPr lang="en-US" sz="2000" dirty="0">
                <a:solidFill>
                  <a:schemeClr val="bg1"/>
                </a:solidFill>
              </a:rPr>
              <a:t>Performer names are clickable</a:t>
            </a:r>
          </a:p>
          <a:p>
            <a:pPr marL="0" indent="0">
              <a:buNone/>
            </a:pPr>
            <a:endParaRPr lang="en-US" sz="1400" dirty="0">
              <a:solidFill>
                <a:schemeClr val="bg1"/>
              </a:solidFill>
            </a:endParaRPr>
          </a:p>
          <a:p>
            <a:endParaRPr lang="en-US" sz="1400" dirty="0">
              <a:solidFill>
                <a:schemeClr val="bg1"/>
              </a:solidFill>
            </a:endParaRPr>
          </a:p>
          <a:p>
            <a:r>
              <a:rPr lang="en-US" dirty="0">
                <a:solidFill>
                  <a:schemeClr val="bg1"/>
                </a:solidFill>
              </a:rPr>
              <a:t>Performer Details / Spotify API</a:t>
            </a:r>
          </a:p>
          <a:p>
            <a:pPr lvl="1"/>
            <a:r>
              <a:rPr lang="en-US" sz="2000" dirty="0">
                <a:solidFill>
                  <a:schemeClr val="bg1"/>
                </a:solidFill>
              </a:rPr>
              <a:t>requires credential/token</a:t>
            </a:r>
          </a:p>
          <a:p>
            <a:pPr lvl="1"/>
            <a:r>
              <a:rPr lang="en-US" sz="2000" dirty="0">
                <a:solidFill>
                  <a:schemeClr val="bg1"/>
                </a:solidFill>
              </a:rPr>
              <a:t>Username and password </a:t>
            </a:r>
          </a:p>
          <a:p>
            <a:pPr lvl="1"/>
            <a:endParaRPr lang="en-US" sz="1400" dirty="0">
              <a:solidFill>
                <a:schemeClr val="bg1"/>
              </a:solidFill>
            </a:endParaRPr>
          </a:p>
          <a:p>
            <a:pPr lvl="1"/>
            <a:r>
              <a:rPr lang="en-US" sz="2000" dirty="0">
                <a:solidFill>
                  <a:schemeClr val="bg1"/>
                </a:solidFill>
              </a:rPr>
              <a:t>populate three tabs:</a:t>
            </a:r>
          </a:p>
          <a:p>
            <a:pPr lvl="1"/>
            <a:r>
              <a:rPr lang="en-US" sz="2000" dirty="0">
                <a:solidFill>
                  <a:schemeClr val="bg1"/>
                </a:solidFill>
              </a:rPr>
              <a:t>1. “Artist”: image/artist name/link to artist page on Spotify</a:t>
            </a:r>
          </a:p>
          <a:p>
            <a:pPr lvl="1"/>
            <a:r>
              <a:rPr lang="en-US" sz="2000" dirty="0">
                <a:solidFill>
                  <a:schemeClr val="bg1"/>
                </a:solidFill>
              </a:rPr>
              <a:t>2. “Playlist”: list of available content through Spotify</a:t>
            </a:r>
          </a:p>
          <a:p>
            <a:pPr lvl="1"/>
            <a:r>
              <a:rPr lang="en-US" sz="2000" dirty="0">
                <a:solidFill>
                  <a:schemeClr val="bg1"/>
                </a:solidFill>
              </a:rPr>
              <a:t>3. ”Top Tracks”: songs as rated through Spotify.</a:t>
            </a:r>
          </a:p>
          <a:p>
            <a:pPr marL="0" indent="0">
              <a:buNone/>
            </a:pPr>
            <a:endParaRPr lang="en-US" sz="1400" dirty="0">
              <a:solidFill>
                <a:schemeClr val="bg1"/>
              </a:solidFill>
            </a:endParaRPr>
          </a:p>
          <a:p>
            <a:endParaRPr lang="en-US" sz="1400" dirty="0">
              <a:solidFill>
                <a:schemeClr val="bg1"/>
              </a:solidFill>
            </a:endParaRPr>
          </a:p>
          <a:p>
            <a:endParaRPr lang="en-US" sz="1400" dirty="0">
              <a:solidFill>
                <a:schemeClr val="bg1"/>
              </a:solidFill>
            </a:endParaRPr>
          </a:p>
        </p:txBody>
      </p:sp>
    </p:spTree>
    <p:extLst>
      <p:ext uri="{BB962C8B-B14F-4D97-AF65-F5344CB8AC3E}">
        <p14:creationId xmlns:p14="http://schemas.microsoft.com/office/powerpoint/2010/main" val="48261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35"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2000"/>
                                        <p:tgtEl>
                                          <p:spTgt spid="3">
                                            <p:txEl>
                                              <p:pRg st="5" end="5"/>
                                            </p:txEl>
                                          </p:spTgt>
                                        </p:tgtEl>
                                      </p:cBhvr>
                                    </p:animEffect>
                                    <p:anim calcmode="lin" valueType="num">
                                      <p:cBhvr>
                                        <p:cTn id="37"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38"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5" end="5"/>
                                            </p:txEl>
                                          </p:spTgt>
                                        </p:tgtEl>
                                        <p:attrNameLst>
                                          <p:attrName>ppt_w</p:attrName>
                                        </p:attrNameLst>
                                      </p:cBhvr>
                                      <p:tavLst>
                                        <p:tav tm="0">
                                          <p:val>
                                            <p:fltVal val="0"/>
                                          </p:val>
                                        </p:tav>
                                        <p:tav tm="100000">
                                          <p:val>
                                            <p:strVal val="#ppt_w"/>
                                          </p:val>
                                        </p:tav>
                                      </p:tavLst>
                                    </p:anim>
                                  </p:childTnLst>
                                </p:cTn>
                              </p:par>
                              <p:par>
                                <p:cTn id="40" presetID="35"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anim calcmode="lin" valueType="num">
                                      <p:cBhvr>
                                        <p:cTn id="43" dur="2000" fill="hold"/>
                                        <p:tgtEl>
                                          <p:spTgt spid="3">
                                            <p:txEl>
                                              <p:pRg st="6" end="6"/>
                                            </p:txEl>
                                          </p:spTgt>
                                        </p:tgtEl>
                                        <p:attrNameLst>
                                          <p:attrName>style.rotation</p:attrName>
                                        </p:attrNameLst>
                                      </p:cBhvr>
                                      <p:tavLst>
                                        <p:tav tm="0">
                                          <p:val>
                                            <p:fltVal val="720"/>
                                          </p:val>
                                        </p:tav>
                                        <p:tav tm="100000">
                                          <p:val>
                                            <p:fltVal val="0"/>
                                          </p:val>
                                        </p:tav>
                                      </p:tavLst>
                                    </p:anim>
                                    <p:anim calcmode="lin" valueType="num">
                                      <p:cBhvr>
                                        <p:cTn id="44" dur="2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6" end="6"/>
                                            </p:txEl>
                                          </p:spTgt>
                                        </p:tgtEl>
                                        <p:attrNameLst>
                                          <p:attrName>ppt_w</p:attrName>
                                        </p:attrNameLst>
                                      </p:cBhvr>
                                      <p:tavLst>
                                        <p:tav tm="0">
                                          <p:val>
                                            <p:fltVal val="0"/>
                                          </p:val>
                                        </p:tav>
                                        <p:tav tm="100000">
                                          <p:val>
                                            <p:strVal val="#ppt_w"/>
                                          </p:val>
                                        </p:tav>
                                      </p:tavLst>
                                    </p:anim>
                                  </p:childTnLst>
                                </p:cTn>
                              </p:par>
                              <p:par>
                                <p:cTn id="46" presetID="35"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2000"/>
                                        <p:tgtEl>
                                          <p:spTgt spid="3">
                                            <p:txEl>
                                              <p:pRg st="7" end="7"/>
                                            </p:txEl>
                                          </p:spTgt>
                                        </p:tgtEl>
                                      </p:cBhvr>
                                    </p:animEffect>
                                    <p:anim calcmode="lin" valueType="num">
                                      <p:cBhvr>
                                        <p:cTn id="49" dur="2000" fill="hold"/>
                                        <p:tgtEl>
                                          <p:spTgt spid="3">
                                            <p:txEl>
                                              <p:pRg st="7" end="7"/>
                                            </p:txEl>
                                          </p:spTgt>
                                        </p:tgtEl>
                                        <p:attrNameLst>
                                          <p:attrName>style.rotation</p:attrName>
                                        </p:attrNameLst>
                                      </p:cBhvr>
                                      <p:tavLst>
                                        <p:tav tm="0">
                                          <p:val>
                                            <p:fltVal val="720"/>
                                          </p:val>
                                        </p:tav>
                                        <p:tav tm="100000">
                                          <p:val>
                                            <p:fltVal val="0"/>
                                          </p:val>
                                        </p:tav>
                                      </p:tavLst>
                                    </p:anim>
                                    <p:anim calcmode="lin" valueType="num">
                                      <p:cBhvr>
                                        <p:cTn id="50" dur="2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2000" fill="hold"/>
                                        <p:tgtEl>
                                          <p:spTgt spid="3">
                                            <p:txEl>
                                              <p:pRg st="7" end="7"/>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870C6-5474-5047-898B-81C2B20A14B1}"/>
              </a:ext>
            </a:extLst>
          </p:cNvPr>
          <p:cNvPicPr>
            <a:picLocks noChangeAspect="1"/>
          </p:cNvPicPr>
          <p:nvPr/>
        </p:nvPicPr>
        <p:blipFill>
          <a:blip r:embed="rId2"/>
          <a:stretch>
            <a:fillRect/>
          </a:stretch>
        </p:blipFill>
        <p:spPr>
          <a:xfrm>
            <a:off x="22859" y="9939"/>
            <a:ext cx="12192000" cy="6858000"/>
          </a:xfrm>
          <a:prstGeom prst="rect">
            <a:avLst/>
          </a:prstGeom>
        </p:spPr>
      </p:pic>
      <p:sp>
        <p:nvSpPr>
          <p:cNvPr id="5" name="Rectangle 4">
            <a:extLst>
              <a:ext uri="{FF2B5EF4-FFF2-40B4-BE49-F238E27FC236}">
                <a16:creationId xmlns:a16="http://schemas.microsoft.com/office/drawing/2014/main" id="{22ECF42D-34A5-6B4F-BFD4-D475F34BD0E4}"/>
              </a:ext>
            </a:extLst>
          </p:cNvPr>
          <p:cNvSpPr/>
          <p:nvPr/>
        </p:nvSpPr>
        <p:spPr>
          <a:xfrm>
            <a:off x="45719" y="437323"/>
            <a:ext cx="12169140" cy="64206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7B632AD-81BE-4B4F-9054-445F1D538F29}"/>
              </a:ext>
            </a:extLst>
          </p:cNvPr>
          <p:cNvPicPr>
            <a:picLocks noChangeAspect="1"/>
          </p:cNvPicPr>
          <p:nvPr/>
        </p:nvPicPr>
        <p:blipFill>
          <a:blip r:embed="rId3"/>
          <a:stretch>
            <a:fillRect/>
          </a:stretch>
        </p:blipFill>
        <p:spPr>
          <a:xfrm>
            <a:off x="6894777" y="5695476"/>
            <a:ext cx="5168348" cy="1062398"/>
          </a:xfrm>
          <a:prstGeom prst="rect">
            <a:avLst/>
          </a:prstGeom>
        </p:spPr>
      </p:pic>
      <p:sp>
        <p:nvSpPr>
          <p:cNvPr id="2" name="Title 1">
            <a:extLst>
              <a:ext uri="{FF2B5EF4-FFF2-40B4-BE49-F238E27FC236}">
                <a16:creationId xmlns:a16="http://schemas.microsoft.com/office/drawing/2014/main" id="{B3368528-E643-1C40-86C2-38F8EE1B2272}"/>
              </a:ext>
            </a:extLst>
          </p:cNvPr>
          <p:cNvSpPr>
            <a:spLocks noGrp="1"/>
          </p:cNvSpPr>
          <p:nvPr>
            <p:ph type="title"/>
          </p:nvPr>
        </p:nvSpPr>
        <p:spPr/>
        <p:txBody>
          <a:bodyPr/>
          <a:lstStyle/>
          <a:p>
            <a:r>
              <a:rPr lang="en-US" dirty="0">
                <a:solidFill>
                  <a:srgbClr val="FF0000"/>
                </a:solidFill>
              </a:rPr>
              <a:t>Directions for future development</a:t>
            </a:r>
          </a:p>
        </p:txBody>
      </p:sp>
      <p:sp>
        <p:nvSpPr>
          <p:cNvPr id="3" name="Content Placeholder 2">
            <a:extLst>
              <a:ext uri="{FF2B5EF4-FFF2-40B4-BE49-F238E27FC236}">
                <a16:creationId xmlns:a16="http://schemas.microsoft.com/office/drawing/2014/main" id="{7F5E8187-418B-B94D-B56A-2A8BBF4470D6}"/>
              </a:ext>
            </a:extLst>
          </p:cNvPr>
          <p:cNvSpPr>
            <a:spLocks noGrp="1"/>
          </p:cNvSpPr>
          <p:nvPr>
            <p:ph idx="1"/>
          </p:nvPr>
        </p:nvSpPr>
        <p:spPr/>
        <p:txBody>
          <a:bodyPr/>
          <a:lstStyle/>
          <a:p>
            <a:r>
              <a:rPr lang="en-US" dirty="0">
                <a:solidFill>
                  <a:schemeClr val="bg1"/>
                </a:solidFill>
              </a:rPr>
              <a:t>In 1991 when Lollapalooza launch the first concert it was simply about rock band which was operated like a circus traveling  from city to city</a:t>
            </a:r>
          </a:p>
          <a:p>
            <a:r>
              <a:rPr lang="en-US" dirty="0">
                <a:solidFill>
                  <a:schemeClr val="bg1"/>
                </a:solidFill>
              </a:rPr>
              <a:t>Now  Lollapalooza have a home in Chicago we have many to offer an ambience like that bring thousand of people to the city. Our application allow them to plan ahead, and enjoy all Chicago has to offer. </a:t>
            </a:r>
          </a:p>
          <a:p>
            <a:endParaRPr lang="en-US" dirty="0">
              <a:solidFill>
                <a:schemeClr val="bg1"/>
              </a:solidFill>
            </a:endParaRPr>
          </a:p>
        </p:txBody>
      </p:sp>
    </p:spTree>
    <p:extLst>
      <p:ext uri="{BB962C8B-B14F-4D97-AF65-F5344CB8AC3E}">
        <p14:creationId xmlns:p14="http://schemas.microsoft.com/office/powerpoint/2010/main" val="133402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Scale>
                                      <p:cBhvr>
                                        <p:cTn id="19"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0" end="0"/>
                                            </p:txEl>
                                          </p:spTgt>
                                        </p:tgtEl>
                                        <p:attrNameLst>
                                          <p:attrName>ppt_x</p:attrName>
                                          <p:attrName>ppt_y</p:attrName>
                                        </p:attrNameLst>
                                      </p:cBhvr>
                                    </p:animMotion>
                                    <p:animEffect transition="in" filter="fade">
                                      <p:cBhvr>
                                        <p:cTn id="21" dur="10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{2348401B-6FF4-0A4E-AD2F-885AFDABDCBE}tf10001071</Template>
  <TotalTime>246</TotalTime>
  <Words>304</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Team 3 Project Presentation </vt:lpstr>
      <vt:lpstr>Team Partake</vt:lpstr>
      <vt:lpstr>Motivation</vt:lpstr>
      <vt:lpstr>Concept Of The Application</vt:lpstr>
      <vt:lpstr>Tech used </vt:lpstr>
      <vt:lpstr>Demo of product</vt:lpstr>
      <vt:lpstr>Form Follows Function</vt:lpstr>
      <vt:lpstr>Directions for future development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Project Presentation </dc:title>
  <dc:creator>Charles&amp;Lala</dc:creator>
  <cp:lastModifiedBy>Charles&amp;Lala</cp:lastModifiedBy>
  <cp:revision>19</cp:revision>
  <dcterms:created xsi:type="dcterms:W3CDTF">2019-06-15T15:52:30Z</dcterms:created>
  <dcterms:modified xsi:type="dcterms:W3CDTF">2019-06-15T19:58:45Z</dcterms:modified>
</cp:coreProperties>
</file>