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a35c4023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a35c4023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a35c4023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a35c4023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a35c4023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a35c4023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a35c4023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a35c4023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a35c4023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a35c4023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a35c4023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a35c4023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loom.com/share/1b72e0bac4014f75b19971a69bc0abe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Store Front Application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CST 239 Milestone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Store Front Application is designed to function as a shop for some kind of </a:t>
            </a:r>
            <a:r>
              <a:rPr lang="en"/>
              <a:t>digital game. This iteration of the program is accessible using a CLI where the user can interact with a list of inventory items.</a:t>
            </a:r>
            <a:endParaRPr/>
          </a:p>
          <a:p>
            <a:pPr indent="0" lvl="0" marL="0" rtl="0" algn="l">
              <a:spcBef>
                <a:spcPts val="1200"/>
              </a:spcBef>
              <a:spcAft>
                <a:spcPts val="0"/>
              </a:spcAft>
              <a:buNone/>
            </a:pPr>
            <a:r>
              <a:rPr lang="en"/>
              <a:t>Options provided by the store include Purchasing, Selling, Listing, Sorting, and Describing the available items.</a:t>
            </a:r>
            <a:endParaRPr/>
          </a:p>
          <a:p>
            <a:pPr indent="0" lvl="0" marL="0" rtl="0" algn="l">
              <a:spcBef>
                <a:spcPts val="1200"/>
              </a:spcBef>
              <a:spcAft>
                <a:spcPts val="1200"/>
              </a:spcAft>
              <a:buNone/>
            </a:pPr>
            <a:r>
              <a:rPr lang="en"/>
              <a:t>A second application is developed as an Admin Network Shell, providing access across the local network to interact with the store’s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and Design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Goal of the application is to provide a store front interface for the user to purchase items from an </a:t>
            </a:r>
            <a:r>
              <a:rPr lang="en"/>
              <a:t>available</a:t>
            </a:r>
            <a:r>
              <a:rPr lang="en"/>
              <a:t> inventory.</a:t>
            </a:r>
            <a:endParaRPr/>
          </a:p>
          <a:p>
            <a:pPr indent="0" lvl="0" marL="0" rtl="0" algn="l">
              <a:spcBef>
                <a:spcPts val="1200"/>
              </a:spcBef>
              <a:spcAft>
                <a:spcPts val="0"/>
              </a:spcAft>
              <a:buNone/>
            </a:pPr>
            <a:r>
              <a:rPr lang="en"/>
              <a:t>A secondary goal is to allow remote admin access to make changes to the available items.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Design Decisions:</a:t>
            </a:r>
            <a:endParaRPr/>
          </a:p>
          <a:p>
            <a:pPr indent="-311150" lvl="0" marL="457200" rtl="0" algn="l">
              <a:spcBef>
                <a:spcPts val="1200"/>
              </a:spcBef>
              <a:spcAft>
                <a:spcPts val="0"/>
              </a:spcAft>
              <a:buSzPts val="1300"/>
              <a:buChar char="-"/>
            </a:pPr>
            <a:r>
              <a:rPr lang="en"/>
              <a:t>The main CLI interface provides a menu loop where it displays the available options identified by a number. The user can enter the number to transact the operation.</a:t>
            </a:r>
            <a:endParaRPr/>
          </a:p>
          <a:p>
            <a:pPr indent="-311150" lvl="0" marL="457200" rtl="0" algn="l">
              <a:spcBef>
                <a:spcPts val="0"/>
              </a:spcBef>
              <a:spcAft>
                <a:spcPts val="0"/>
              </a:spcAft>
              <a:buSzPts val="1300"/>
              <a:buChar char="-"/>
            </a:pPr>
            <a:r>
              <a:rPr lang="en"/>
              <a:t>Each inventory item inherits from a parent class</a:t>
            </a:r>
            <a:endParaRPr/>
          </a:p>
          <a:p>
            <a:pPr indent="-311150" lvl="0" marL="457200" rtl="0" algn="l">
              <a:spcBef>
                <a:spcPts val="0"/>
              </a:spcBef>
              <a:spcAft>
                <a:spcPts val="0"/>
              </a:spcAft>
              <a:buSzPts val="1300"/>
              <a:buChar char="-"/>
            </a:pPr>
            <a:r>
              <a:rPr lang="en"/>
              <a:t>The main collection data structure for holding items is a parent class that functions as a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challenge encountered was hanging when trying to get the remote admin application to communicate with the server.</a:t>
            </a:r>
            <a:br>
              <a:rPr lang="en"/>
            </a:br>
            <a:br>
              <a:rPr lang="en"/>
            </a:br>
            <a:r>
              <a:rPr lang="en"/>
              <a:t>This provided a great learning experience about network buffers and how they communicate with each other. The main problem was that the programs were often coded to wait for more input from the other, when the other wasn’t providing it.</a:t>
            </a:r>
            <a:endParaRPr/>
          </a:p>
          <a:p>
            <a:pPr indent="0" lvl="0" marL="0" rtl="0" algn="l">
              <a:spcBef>
                <a:spcPts val="1200"/>
              </a:spcBef>
              <a:spcAft>
                <a:spcPts val="0"/>
              </a:spcAft>
              <a:buNone/>
            </a:pPr>
            <a:r>
              <a:rPr lang="en"/>
              <a:t>Another challenge encountered was overloaded equals methods. Each child class of the main product class has different fields that need to be tested for equality. Because they were overloaded differently, there were “equal” objects when there shouldn’t have been.</a:t>
            </a:r>
            <a:endParaRPr/>
          </a:p>
          <a:p>
            <a:pPr indent="0" lvl="0" marL="0" rtl="0" algn="l">
              <a:spcBef>
                <a:spcPts val="1200"/>
              </a:spcBef>
              <a:spcAft>
                <a:spcPts val="1200"/>
              </a:spcAft>
              <a:buNone/>
            </a:pPr>
            <a:r>
              <a:rPr lang="en"/>
              <a:t>This was overcome by correctly implementing unique equals methods on each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Pending Bugs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bug where the server can be stopped from the client, and this might end the session for the user interacting directly with the store. This is a unique situation and in a typical program of this design, this wouldn’t be an issue.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Screencast Demonstration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https://www.loom.com/share/1b72e0bac4014f75b19971a69bc0abee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 Learned</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most important thing I learned was how to use basic network buffers to send data to and from different devices and programs.</a:t>
            </a:r>
            <a:endParaRPr/>
          </a:p>
          <a:p>
            <a:pPr indent="-311150" lvl="0" marL="457200" rtl="0" algn="l">
              <a:spcBef>
                <a:spcPts val="0"/>
              </a:spcBef>
              <a:spcAft>
                <a:spcPts val="0"/>
              </a:spcAft>
              <a:buSzPts val="1300"/>
              <a:buAutoNum type="arabicPeriod"/>
            </a:pPr>
            <a:r>
              <a:rPr lang="en"/>
              <a:t>I also learned how to create a wrapper collection class using an internal array to implement a set-like data structure.</a:t>
            </a:r>
            <a:endParaRPr/>
          </a:p>
          <a:p>
            <a:pPr indent="-311150" lvl="0" marL="457200" rtl="0" algn="l">
              <a:spcBef>
                <a:spcPts val="0"/>
              </a:spcBef>
              <a:spcAft>
                <a:spcPts val="0"/>
              </a:spcAft>
              <a:buSzPts val="1300"/>
              <a:buAutoNum type="arabicPeriod"/>
            </a:pPr>
            <a:r>
              <a:rPr lang="en"/>
              <a:t>I learned about JUnit testing and how to use </a:t>
            </a:r>
            <a:r>
              <a:rPr lang="en"/>
              <a:t>different</a:t>
            </a:r>
            <a:r>
              <a:rPr lang="en"/>
              <a:t> assertions to test my code.</a:t>
            </a:r>
            <a:endParaRPr/>
          </a:p>
          <a:p>
            <a:pPr indent="-311150" lvl="0" marL="457200" rtl="0" algn="l">
              <a:spcBef>
                <a:spcPts val="0"/>
              </a:spcBef>
              <a:spcAft>
                <a:spcPts val="0"/>
              </a:spcAft>
              <a:buSzPts val="1300"/>
              <a:buAutoNum type="arabicPeriod"/>
            </a:pPr>
            <a:r>
              <a:rPr lang="en"/>
              <a:t>I learned about inheritance how to create classes that inherit from a parent class. This reduces code and unifies functionality.</a:t>
            </a:r>
            <a:endParaRPr/>
          </a:p>
          <a:p>
            <a:pPr indent="-311150" lvl="0" marL="457200" rtl="0" algn="l">
              <a:spcBef>
                <a:spcPts val="0"/>
              </a:spcBef>
              <a:spcAft>
                <a:spcPts val="0"/>
              </a:spcAft>
              <a:buSzPts val="1300"/>
              <a:buAutoNum type="arabicPeriod"/>
            </a:pPr>
            <a:r>
              <a:rPr lang="en"/>
              <a:t>I learned how to leverage Generics to create classes that can accept different data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