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5120000" cy="1069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0" y="2602800"/>
            <a:ext cx="1207008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表_1_つがる市_健診勧奨_20240729_ol_1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0" y="2602800"/>
            <a:ext cx="1207008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裏_2_つがる市_健診勧奨_20240729_1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0" y="2602800"/>
            <a:ext cx="1207008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裏_3_つがる市_健診勧奨_20240729_1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0" y="2602800"/>
            <a:ext cx="1207008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裏_4_つがる市_健診勧奨_20240729_1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0" y="2602800"/>
            <a:ext cx="1207008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裏_5_つがる市_健診勧奨_20240729_1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0" y="2602800"/>
            <a:ext cx="1207008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裏_6_つがる市_健診勧奨_20240729_1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60" y="2602800"/>
            <a:ext cx="1207008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裏_7_つがる市_健診勧奨_20240729_1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