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5120000" cy="1069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6" y="0"/>
            <a:ext cx="7430727" cy="1069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表_千代田区_糖尿病治療中断_20250603_1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36" y="0"/>
            <a:ext cx="7430727" cy="10692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4536000" cy="641520"/>
          </a:xfrm>
          <a:prstGeom prst="rect">
            <a:avLst/>
          </a:prstGeom>
          <a:solidFill>
            <a:srgbClr val="FF66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  <a:latin typeface="游ゴシック"/>
              </a:defRPr>
            </a:pPr>
            <a:r>
              <a:t>裏_千代田区_糖尿病治療中断_20250603_1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