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code.meta/apexcode/apex_web_services_methods.htm" TargetMode="External"/><Relationship Id="rId2" Type="http://schemas.openxmlformats.org/officeDocument/2006/relationships/hyperlink" Target="https://github.com/jmdohn/BellB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noob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plic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Salesforce, PI and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6053"/>
            <a:ext cx="9905998" cy="856055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70330"/>
            <a:ext cx="9905999" cy="3541714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5400" dirty="0" smtClean="0"/>
              <a:t>AND YOUR BEST FRIEND…</a:t>
            </a:r>
          </a:p>
        </p:txBody>
      </p:sp>
    </p:spTree>
    <p:extLst>
      <p:ext uri="{BB962C8B-B14F-4D97-AF65-F5344CB8AC3E}">
        <p14:creationId xmlns:p14="http://schemas.microsoft.com/office/powerpoint/2010/main" val="394528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6053"/>
            <a:ext cx="9905998" cy="856055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7033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THINGS NEEDED: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HOT GLUE GUN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04" y="2351314"/>
            <a:ext cx="4420378" cy="33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6053"/>
            <a:ext cx="9905998" cy="856055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7033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THINGS NEEDED:</a:t>
            </a:r>
          </a:p>
          <a:p>
            <a:pPr lvl="1"/>
            <a:r>
              <a:rPr lang="en-US" dirty="0" smtClean="0"/>
              <a:t>AND LAST BUT NOT LEAST, A BELL!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68" y="2418090"/>
            <a:ext cx="3251718" cy="29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7" y="2532722"/>
            <a:ext cx="9905998" cy="856055"/>
          </a:xfrm>
        </p:spPr>
        <p:txBody>
          <a:bodyPr>
            <a:noAutofit/>
          </a:bodyPr>
          <a:lstStyle/>
          <a:p>
            <a:r>
              <a:rPr lang="en-US" sz="6000" dirty="0" smtClean="0"/>
              <a:t>ONTO THE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420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FOR THIS PROJECT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github.com/jmdohn/BellBot</a:t>
            </a:r>
            <a:endParaRPr lang="en-US" dirty="0" smtClean="0"/>
          </a:p>
          <a:p>
            <a:r>
              <a:rPr lang="en-US" dirty="0" smtClean="0"/>
              <a:t>GREAT RESOURCES TO LEARN MORE ABOUT IOT</a:t>
            </a:r>
          </a:p>
          <a:p>
            <a:pPr lvl="1"/>
            <a:r>
              <a:rPr lang="en-US" dirty="0" smtClean="0"/>
              <a:t>HACKADAY.IO</a:t>
            </a:r>
          </a:p>
          <a:p>
            <a:pPr lvl="1"/>
            <a:r>
              <a:rPr lang="en-US" dirty="0" smtClean="0"/>
              <a:t>DATAPLICITY.COM</a:t>
            </a:r>
          </a:p>
          <a:p>
            <a:r>
              <a:rPr lang="en-US" dirty="0" smtClean="0"/>
              <a:t>WEBSERVICES SALESFORCE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developer.salesforce.com/docs/atlas.en-us.apexcode.meta/apexcode/apex_web_services_methods.htm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2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rASPBERRY</a:t>
            </a:r>
            <a:r>
              <a:rPr lang="en-US" dirty="0" smtClean="0"/>
              <a:t>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board computer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Pasberrian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-based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operating system)</a:t>
            </a:r>
          </a:p>
          <a:p>
            <a:r>
              <a:rPr lang="en-US" dirty="0" smtClean="0"/>
              <a:t>Has 40 GPIO Pins for using IOT devices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upload.wikimedia.org/wikipedia/commons/thumb/d/d4/Raspberry-Pi-2-Bare-BR.jpg/1280px-Raspberry-Pi-2-Bare-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55" y="2065917"/>
            <a:ext cx="4924540" cy="39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YOU NEED TO RUN A NORMAL COMPUTER: A MOUSE, A KEYBOARD, A POWER SUPPLY</a:t>
            </a:r>
          </a:p>
          <a:p>
            <a:r>
              <a:rPr lang="en-US" dirty="0" smtClean="0"/>
              <a:t>A MICRO SD CARD FOR STORAGE</a:t>
            </a:r>
          </a:p>
          <a:p>
            <a:r>
              <a:rPr lang="en-US" dirty="0" smtClean="0"/>
              <a:t>AN HDMI CABLE TO CONNECT TO A MONITOR OR TV</a:t>
            </a:r>
          </a:p>
          <a:p>
            <a:r>
              <a:rPr lang="en-US" dirty="0" smtClean="0"/>
              <a:t>ETHERNET OR WIRELESS ADAPTER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9313"/>
            <a:ext cx="9905999" cy="4538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THINGS THAT YOU NEED TO RUN A NORMAL COMPUTER: A MOUSE, A KEYBOARD, A POWER SUPPLY (30 USD, 10 for power supply)</a:t>
            </a:r>
          </a:p>
          <a:p>
            <a:r>
              <a:rPr lang="en-US" dirty="0" smtClean="0"/>
              <a:t>A MICRO SD CARD FOR STORAGE (5-10 USD)</a:t>
            </a:r>
          </a:p>
          <a:p>
            <a:r>
              <a:rPr lang="en-US" dirty="0" smtClean="0"/>
              <a:t>AN HDMI CABLE TO CONNECT TO A MONITOR OR TV (5 USD)</a:t>
            </a:r>
          </a:p>
          <a:p>
            <a:r>
              <a:rPr lang="en-US" dirty="0" smtClean="0"/>
              <a:t>ETHERNET OR WIRELESS ADAPTER (5-10 USD)</a:t>
            </a:r>
          </a:p>
          <a:p>
            <a:r>
              <a:rPr lang="en-US" dirty="0" smtClean="0"/>
              <a:t>A CASE (OPTIONAL – 5 USD)</a:t>
            </a:r>
          </a:p>
          <a:p>
            <a:r>
              <a:rPr lang="en-US" dirty="0" smtClean="0"/>
              <a:t>THE BOARD ITSELF (35 USD)</a:t>
            </a:r>
          </a:p>
          <a:p>
            <a:r>
              <a:rPr lang="en-US" dirty="0" smtClean="0"/>
              <a:t>A MICRO SD CARD FORMATTER (5-10 USD)</a:t>
            </a:r>
          </a:p>
          <a:p>
            <a:r>
              <a:rPr lang="en-US" dirty="0" smtClean="0"/>
              <a:t>ANY ADDITIONAL IOT ADD ONS</a:t>
            </a:r>
          </a:p>
          <a:p>
            <a:r>
              <a:rPr lang="en-US" dirty="0" smtClean="0"/>
              <a:t>TOTAL (~105 USD)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pins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 GPIO PINS</a:t>
            </a:r>
          </a:p>
          <a:p>
            <a:pPr marL="0" indent="0">
              <a:buNone/>
            </a:pPr>
            <a:r>
              <a:rPr lang="en-US" dirty="0" smtClean="0"/>
              <a:t>WHICH ALLOW FOR INPUT</a:t>
            </a:r>
          </a:p>
          <a:p>
            <a:pPr marL="0" indent="0">
              <a:buNone/>
            </a:pPr>
            <a:r>
              <a:rPr lang="en-US" dirty="0" smtClean="0"/>
              <a:t>&amp; OUTPUT</a:t>
            </a:r>
          </a:p>
          <a:p>
            <a:r>
              <a:rPr lang="en-US" dirty="0" smtClean="0"/>
              <a:t>3.3V, 5V,0V (GROUND)</a:t>
            </a:r>
          </a:p>
          <a:p>
            <a:pPr marL="0" indent="0">
              <a:buNone/>
            </a:pPr>
            <a:r>
              <a:rPr lang="en-US" dirty="0" smtClean="0"/>
              <a:t>PINS</a:t>
            </a:r>
          </a:p>
        </p:txBody>
      </p:sp>
      <p:pic>
        <p:nvPicPr>
          <p:cNvPr id="14" name="Picture 2" descr="Image result for wiring pi pin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15509" r="-400" b="4617"/>
          <a:stretch/>
        </p:blipFill>
        <p:spPr bwMode="auto">
          <a:xfrm>
            <a:off x="4751421" y="1728536"/>
            <a:ext cx="6295990" cy="4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4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/ Libraries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RASPBIAN (NOOBS – AKA EASY INSTALLER)</a:t>
            </a:r>
          </a:p>
          <a:p>
            <a:pPr lvl="1"/>
            <a:r>
              <a:rPr lang="en-US" dirty="0">
                <a:hlinkClick r:id="rId2"/>
              </a:rPr>
              <a:t>https://www.raspberrypi.org/downloads/noobs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WIRING PI:</a:t>
            </a:r>
          </a:p>
          <a:p>
            <a:pPr lvl="1"/>
            <a:r>
              <a:rPr lang="en-US" dirty="0" smtClean="0"/>
              <a:t>Commands: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git://git.drogon.net/wriingPi</a:t>
            </a:r>
          </a:p>
          <a:p>
            <a:pPr lvl="2"/>
            <a:r>
              <a:rPr lang="en-US" dirty="0" smtClean="0"/>
              <a:t>Cd </a:t>
            </a:r>
            <a:r>
              <a:rPr lang="en-US" dirty="0" err="1" smtClean="0"/>
              <a:t>wiringPi</a:t>
            </a:r>
            <a:r>
              <a:rPr lang="en-US" dirty="0" smtClean="0"/>
              <a:t> (change to the directory where wiring pi was saved)</a:t>
            </a:r>
          </a:p>
          <a:p>
            <a:pPr lvl="2"/>
            <a:r>
              <a:rPr lang="en-US" dirty="0" smtClean="0"/>
              <a:t>./build (build wiring pi)</a:t>
            </a:r>
          </a:p>
          <a:p>
            <a:pPr lvl="1"/>
            <a:r>
              <a:rPr lang="en-US" dirty="0" smtClean="0"/>
              <a:t>To check that it worked – enter </a:t>
            </a:r>
            <a:r>
              <a:rPr lang="en-US" dirty="0" err="1" smtClean="0"/>
              <a:t>gpio</a:t>
            </a:r>
            <a:r>
              <a:rPr lang="en-US" dirty="0" smtClean="0"/>
              <a:t> –v (version) and then output by typing </a:t>
            </a:r>
            <a:r>
              <a:rPr lang="en-US" dirty="0" err="1" smtClean="0"/>
              <a:t>gpio</a:t>
            </a:r>
            <a:r>
              <a:rPr lang="en-US" dirty="0" smtClean="0"/>
              <a:t> </a:t>
            </a:r>
            <a:r>
              <a:rPr lang="en-US" dirty="0" err="1" smtClean="0"/>
              <a:t>readall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6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WAYS TO REMOTELY ACCESS YOU RASBERRY PI.  THE EASIEST WAY TO RUN REMOTELY IS TO USE A SERVICE LIKE DATAPLICITY (FREE).</a:t>
            </a:r>
          </a:p>
          <a:p>
            <a:pPr lvl="1"/>
            <a:r>
              <a:rPr lang="en-US" dirty="0">
                <a:hlinkClick r:id="rId2"/>
              </a:rPr>
              <a:t>https://www.dataplicity.com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DATAPLICITY ALSO HAS TUTORIALS ON USING YOUR RASBERRY PI, SETTING UP WEB SERVERS, ETC.</a:t>
            </a:r>
          </a:p>
        </p:txBody>
      </p:sp>
    </p:spTree>
    <p:extLst>
      <p:ext uri="{BB962C8B-B14F-4D97-AF65-F5344CB8AC3E}">
        <p14:creationId xmlns:p14="http://schemas.microsoft.com/office/powerpoint/2010/main" val="39509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6053"/>
            <a:ext cx="9905998" cy="856055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7033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THINGS NEEDED:</a:t>
            </a:r>
          </a:p>
          <a:p>
            <a:pPr lvl="1"/>
            <a:r>
              <a:rPr lang="en-US" dirty="0" smtClean="0"/>
              <a:t>A BREADBOARD (A PIECE OF PLASTIC WITH METAL INTERLAID STRIPS THAT ALLOW FOR CONNECTIVITY WITHOUT HAVING TO SOLDER)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90" y="2510587"/>
            <a:ext cx="4927240" cy="36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6053"/>
            <a:ext cx="9905998" cy="856055"/>
          </a:xfrm>
        </p:spPr>
        <p:txBody>
          <a:bodyPr/>
          <a:lstStyle/>
          <a:p>
            <a:r>
              <a:rPr lang="en-US" dirty="0" smtClean="0"/>
              <a:t>Making a bell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70330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THINGS NEEDED:</a:t>
            </a:r>
          </a:p>
          <a:p>
            <a:pPr lvl="1"/>
            <a:r>
              <a:rPr lang="en-US" dirty="0" smtClean="0"/>
              <a:t>A SERVO MOTOR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WIRES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3" y="1763485"/>
            <a:ext cx="2367638" cy="1734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771" y="3963761"/>
            <a:ext cx="3495391" cy="1893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0596" y="1578819"/>
            <a:ext cx="42547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RESISTOR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DOWELS OR SOMETHING TO MOUNT A SERVO WITH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84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423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Salesforce, PI and IOT</vt:lpstr>
      <vt:lpstr>What is a rASPBERRY PI</vt:lpstr>
      <vt:lpstr>What Do I need to use one?</vt:lpstr>
      <vt:lpstr>Total cost</vt:lpstr>
      <vt:lpstr>How are the pins organized?</vt:lpstr>
      <vt:lpstr>OS / Libraries needed</vt:lpstr>
      <vt:lpstr>Remote Hosting</vt:lpstr>
      <vt:lpstr>Making a bell bot</vt:lpstr>
      <vt:lpstr>Making a bell bot</vt:lpstr>
      <vt:lpstr>Making a bell bot</vt:lpstr>
      <vt:lpstr>Making a bell bot</vt:lpstr>
      <vt:lpstr>Making a bell bot</vt:lpstr>
      <vt:lpstr>ONTO THE CODE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Salesforce, PI and IOT</dc:title>
  <dc:creator>Jeremiah Dohn</dc:creator>
  <cp:lastModifiedBy>Jeremiah Dohn</cp:lastModifiedBy>
  <cp:revision>6</cp:revision>
  <dcterms:created xsi:type="dcterms:W3CDTF">2016-12-06T04:00:06Z</dcterms:created>
  <dcterms:modified xsi:type="dcterms:W3CDTF">2016-12-06T05:17:06Z</dcterms:modified>
</cp:coreProperties>
</file>