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4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6E4B9-18BA-4E59-A324-506155C7340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5C39-3A6F-4B17-9D0C-1BD40E5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2F13-24D5-43E2-A427-E515ECBE1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40F4-CD9A-42B4-8C9D-CA1D628F1D26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A4BA-9E1F-4999-9D6B-D4818E22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137215" y="1734929"/>
            <a:ext cx="5181600" cy="1143000"/>
          </a:xfrm>
          <a:prstGeom prst="rect">
            <a:avLst/>
          </a:prstGeom>
          <a:solidFill>
            <a:srgbClr val="BDE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Users\adi\Desktop\EMshowe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4733">
            <a:off x="2074855" y="1789968"/>
            <a:ext cx="2310185" cy="11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3423717" y="2360477"/>
            <a:ext cx="3882906" cy="9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137215" y="1733156"/>
            <a:ext cx="5146120" cy="1155405"/>
            <a:chOff x="1956453" y="1446027"/>
            <a:chExt cx="5146120" cy="1155405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1956453" y="1447800"/>
              <a:ext cx="310896" cy="33617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267349" y="1447800"/>
              <a:ext cx="1036320" cy="1143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V="1">
              <a:off x="3303669" y="1447800"/>
              <a:ext cx="1036320" cy="1143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4339989" y="1447800"/>
              <a:ext cx="1036320" cy="1143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5376309" y="1446027"/>
              <a:ext cx="992619" cy="114477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400825" y="1456661"/>
              <a:ext cx="701748" cy="6379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2684816" y="2130785"/>
              <a:ext cx="414528" cy="4706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56453" y="1783977"/>
              <a:ext cx="725424" cy="8068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7309954" y="1734929"/>
            <a:ext cx="256032" cy="1143000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46"/>
          <p:cNvSpPr txBox="1"/>
          <p:nvPr/>
        </p:nvSpPr>
        <p:spPr>
          <a:xfrm>
            <a:off x="6415440" y="137747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 Detector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52"/>
          <p:cNvSpPr txBox="1"/>
          <p:nvPr/>
        </p:nvSpPr>
        <p:spPr>
          <a:xfrm>
            <a:off x="5029200" y="1752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er 13"/>
          <p:cNvGrpSpPr/>
          <p:nvPr/>
        </p:nvGrpSpPr>
        <p:grpSpPr>
          <a:xfrm>
            <a:off x="489132" y="2200989"/>
            <a:ext cx="1663353" cy="276447"/>
            <a:chOff x="1283368" y="4910667"/>
            <a:chExt cx="2181728" cy="456754"/>
          </a:xfrm>
        </p:grpSpPr>
        <p:sp>
          <p:nvSpPr>
            <p:cNvPr id="39" name="Forme libre 50"/>
            <p:cNvSpPr/>
            <p:nvPr/>
          </p:nvSpPr>
          <p:spPr bwMode="auto">
            <a:xfrm>
              <a:off x="1283368" y="4910667"/>
              <a:ext cx="1844843" cy="456754"/>
            </a:xfrm>
            <a:custGeom>
              <a:avLst/>
              <a:gdLst>
                <a:gd name="connsiteX0" fmla="*/ 0 w 1844843"/>
                <a:gd name="connsiteY0" fmla="*/ 209438 h 456754"/>
                <a:gd name="connsiteX1" fmla="*/ 147053 w 1844843"/>
                <a:gd name="connsiteY1" fmla="*/ 35649 h 456754"/>
                <a:gd name="connsiteX2" fmla="*/ 307474 w 1844843"/>
                <a:gd name="connsiteY2" fmla="*/ 423333 h 456754"/>
                <a:gd name="connsiteX3" fmla="*/ 494632 w 1844843"/>
                <a:gd name="connsiteY3" fmla="*/ 35649 h 456754"/>
                <a:gd name="connsiteX4" fmla="*/ 668421 w 1844843"/>
                <a:gd name="connsiteY4" fmla="*/ 423333 h 456754"/>
                <a:gd name="connsiteX5" fmla="*/ 855579 w 1844843"/>
                <a:gd name="connsiteY5" fmla="*/ 35649 h 456754"/>
                <a:gd name="connsiteX6" fmla="*/ 989264 w 1844843"/>
                <a:gd name="connsiteY6" fmla="*/ 436701 h 456754"/>
                <a:gd name="connsiteX7" fmla="*/ 1163053 w 1844843"/>
                <a:gd name="connsiteY7" fmla="*/ 35649 h 456754"/>
                <a:gd name="connsiteX8" fmla="*/ 1296737 w 1844843"/>
                <a:gd name="connsiteY8" fmla="*/ 423333 h 456754"/>
                <a:gd name="connsiteX9" fmla="*/ 1470527 w 1844843"/>
                <a:gd name="connsiteY9" fmla="*/ 35649 h 456754"/>
                <a:gd name="connsiteX10" fmla="*/ 1590843 w 1844843"/>
                <a:gd name="connsiteY10" fmla="*/ 423333 h 456754"/>
                <a:gd name="connsiteX11" fmla="*/ 1711158 w 1844843"/>
                <a:gd name="connsiteY11" fmla="*/ 236175 h 456754"/>
                <a:gd name="connsiteX12" fmla="*/ 1844843 w 1844843"/>
                <a:gd name="connsiteY12" fmla="*/ 209438 h 456754"/>
                <a:gd name="connsiteX13" fmla="*/ 1844843 w 1844843"/>
                <a:gd name="connsiteY13" fmla="*/ 209438 h 456754"/>
                <a:gd name="connsiteX14" fmla="*/ 1844843 w 1844843"/>
                <a:gd name="connsiteY14" fmla="*/ 209438 h 4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4843" h="456754">
                  <a:moveTo>
                    <a:pt x="0" y="209438"/>
                  </a:moveTo>
                  <a:cubicBezTo>
                    <a:pt x="47903" y="104719"/>
                    <a:pt x="95807" y="0"/>
                    <a:pt x="147053" y="35649"/>
                  </a:cubicBezTo>
                  <a:cubicBezTo>
                    <a:pt x="198299" y="71298"/>
                    <a:pt x="249544" y="423333"/>
                    <a:pt x="307474" y="423333"/>
                  </a:cubicBezTo>
                  <a:cubicBezTo>
                    <a:pt x="365404" y="423333"/>
                    <a:pt x="434474" y="35649"/>
                    <a:pt x="494632" y="35649"/>
                  </a:cubicBezTo>
                  <a:cubicBezTo>
                    <a:pt x="554790" y="35649"/>
                    <a:pt x="608263" y="423333"/>
                    <a:pt x="668421" y="423333"/>
                  </a:cubicBezTo>
                  <a:cubicBezTo>
                    <a:pt x="728579" y="423333"/>
                    <a:pt x="802105" y="33421"/>
                    <a:pt x="855579" y="35649"/>
                  </a:cubicBezTo>
                  <a:cubicBezTo>
                    <a:pt x="909053" y="37877"/>
                    <a:pt x="938018" y="436701"/>
                    <a:pt x="989264" y="436701"/>
                  </a:cubicBezTo>
                  <a:cubicBezTo>
                    <a:pt x="1040510" y="436701"/>
                    <a:pt x="1111808" y="37877"/>
                    <a:pt x="1163053" y="35649"/>
                  </a:cubicBezTo>
                  <a:cubicBezTo>
                    <a:pt x="1214298" y="33421"/>
                    <a:pt x="1245491" y="423333"/>
                    <a:pt x="1296737" y="423333"/>
                  </a:cubicBezTo>
                  <a:cubicBezTo>
                    <a:pt x="1347983" y="423333"/>
                    <a:pt x="1421509" y="35649"/>
                    <a:pt x="1470527" y="35649"/>
                  </a:cubicBezTo>
                  <a:cubicBezTo>
                    <a:pt x="1519545" y="35649"/>
                    <a:pt x="1550738" y="389912"/>
                    <a:pt x="1590843" y="423333"/>
                  </a:cubicBezTo>
                  <a:cubicBezTo>
                    <a:pt x="1630948" y="456754"/>
                    <a:pt x="1668825" y="271824"/>
                    <a:pt x="1711158" y="236175"/>
                  </a:cubicBezTo>
                  <a:cubicBezTo>
                    <a:pt x="1753491" y="200526"/>
                    <a:pt x="1844843" y="209438"/>
                    <a:pt x="1844843" y="209438"/>
                  </a:cubicBezTo>
                  <a:lnTo>
                    <a:pt x="1844843" y="209438"/>
                  </a:lnTo>
                  <a:lnTo>
                    <a:pt x="1844843" y="209438"/>
                  </a:ln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necteur droit avec flèche 51"/>
            <p:cNvCxnSpPr/>
            <p:nvPr/>
          </p:nvCxnSpPr>
          <p:spPr bwMode="auto">
            <a:xfrm>
              <a:off x="3084096" y="5119437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ZoneTexte 49"/>
          <p:cNvSpPr txBox="1"/>
          <p:nvPr/>
        </p:nvSpPr>
        <p:spPr>
          <a:xfrm>
            <a:off x="691117" y="1646326"/>
            <a:ext cx="106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e/</a:t>
            </a:r>
            <a:r>
              <a:rPr lang="fr-FR" sz="3200" b="1" dirty="0" smtClean="0">
                <a:solidFill>
                  <a:srgbClr val="FFCB5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  <a:endParaRPr lang="fr-FR" sz="3200" b="1" dirty="0">
              <a:solidFill>
                <a:srgbClr val="FFCB59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3154390" y="2183268"/>
            <a:ext cx="310896" cy="336176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74"/>
          <p:cNvSpPr txBox="1"/>
          <p:nvPr/>
        </p:nvSpPr>
        <p:spPr>
          <a:xfrm>
            <a:off x="654690" y="3471446"/>
            <a:ext cx="960126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TOF</a:t>
            </a:r>
            <a:endParaRPr lang="fr-FR" sz="16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of Flight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80"/>
          <p:cNvSpPr txBox="1"/>
          <p:nvPr/>
        </p:nvSpPr>
        <p:spPr>
          <a:xfrm>
            <a:off x="1676400" y="3465527"/>
            <a:ext cx="1752600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/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shower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fr-F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85"/>
          <p:cNvSpPr txBox="1"/>
          <p:nvPr/>
        </p:nvSpPr>
        <p:spPr>
          <a:xfrm>
            <a:off x="3505200" y="3467405"/>
            <a:ext cx="1587356" cy="1077218"/>
          </a:xfrm>
          <a:prstGeom prst="rect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fr-F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Scintillation </a:t>
            </a: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endParaRPr lang="fr-F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86"/>
          <p:cNvSpPr txBox="1"/>
          <p:nvPr/>
        </p:nvSpPr>
        <p:spPr>
          <a:xfrm>
            <a:off x="5181600" y="3467405"/>
            <a:ext cx="1600200" cy="10772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fr-FR" sz="16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Light propagation time</a:t>
            </a:r>
            <a:endParaRPr lang="fr-F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87"/>
          <p:cNvSpPr txBox="1"/>
          <p:nvPr/>
        </p:nvSpPr>
        <p:spPr>
          <a:xfrm>
            <a:off x="6858000" y="3467405"/>
            <a:ext cx="1447799" cy="1077218"/>
          </a:xfrm>
          <a:prstGeom prst="rect">
            <a:avLst/>
          </a:prstGeom>
          <a:noFill/>
          <a:ln w="31750">
            <a:solidFill>
              <a:srgbClr val="B3A2C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fr-FR" sz="16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 </a:t>
            </a: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 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transit time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ight Brace 81"/>
          <p:cNvSpPr/>
          <p:nvPr/>
        </p:nvSpPr>
        <p:spPr>
          <a:xfrm rot="5400000">
            <a:off x="2986837" y="2106215"/>
            <a:ext cx="542260" cy="2167204"/>
          </a:xfrm>
          <a:prstGeom prst="rightBrace">
            <a:avLst>
              <a:gd name="adj1" fmla="val 8333"/>
              <a:gd name="adj2" fmla="val 787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/>
          <p:cNvSpPr/>
          <p:nvPr/>
        </p:nvSpPr>
        <p:spPr>
          <a:xfrm rot="5400000">
            <a:off x="1011874" y="2356934"/>
            <a:ext cx="542260" cy="167285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88" name="Straight Connector 87"/>
          <p:cNvCxnSpPr>
            <a:stCxn id="50" idx="0"/>
            <a:endCxn id="11" idx="0"/>
          </p:cNvCxnSpPr>
          <p:nvPr/>
        </p:nvCxnSpPr>
        <p:spPr>
          <a:xfrm flipH="1" flipV="1">
            <a:off x="5557071" y="2877927"/>
            <a:ext cx="424629" cy="589478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7" idx="0"/>
          </p:cNvCxnSpPr>
          <p:nvPr/>
        </p:nvCxnSpPr>
        <p:spPr>
          <a:xfrm flipH="1" flipV="1">
            <a:off x="3381446" y="2468875"/>
            <a:ext cx="917432" cy="99853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7088" y="2052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>
            <a:stCxn id="20" idx="3"/>
          </p:cNvCxnSpPr>
          <p:nvPr/>
        </p:nvCxnSpPr>
        <p:spPr>
          <a:xfrm>
            <a:off x="7565986" y="2306429"/>
            <a:ext cx="621083" cy="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76437" y="1892595"/>
            <a:ext cx="861237" cy="79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ZoneTexte 87"/>
          <p:cNvSpPr txBox="1"/>
          <p:nvPr/>
        </p:nvSpPr>
        <p:spPr>
          <a:xfrm>
            <a:off x="8374095" y="3467405"/>
            <a:ext cx="662361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6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fr-FR" sz="16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DAQ</a:t>
            </a:r>
          </a:p>
        </p:txBody>
      </p:sp>
      <p:cxnSp>
        <p:nvCxnSpPr>
          <p:cNvPr id="42" name="Straight Connector 41"/>
          <p:cNvCxnSpPr>
            <a:stCxn id="53" idx="0"/>
            <a:endCxn id="20" idx="2"/>
          </p:cNvCxnSpPr>
          <p:nvPr/>
        </p:nvCxnSpPr>
        <p:spPr>
          <a:xfrm flipH="1" flipV="1">
            <a:off x="7437970" y="2877929"/>
            <a:ext cx="143930" cy="589476"/>
          </a:xfrm>
          <a:prstGeom prst="line">
            <a:avLst/>
          </a:prstGeom>
          <a:ln w="50800">
            <a:solidFill>
              <a:srgbClr val="B3A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2" idx="0"/>
            <a:endCxn id="101" idx="2"/>
          </p:cNvCxnSpPr>
          <p:nvPr/>
        </p:nvCxnSpPr>
        <p:spPr>
          <a:xfrm flipH="1" flipV="1">
            <a:off x="8607056" y="2690037"/>
            <a:ext cx="98220" cy="777368"/>
          </a:xfrm>
          <a:prstGeom prst="line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5</cp:revision>
  <dcterms:created xsi:type="dcterms:W3CDTF">2015-01-08T13:58:09Z</dcterms:created>
  <dcterms:modified xsi:type="dcterms:W3CDTF">2015-01-08T14:31:23Z</dcterms:modified>
</cp:coreProperties>
</file>