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72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24AC45-CEBC-41E1-A06B-A45C58B100A0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BAA032-178C-40A4-9EF4-23DC5C123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2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B2CE40-2328-4C6B-9879-0E48DC80DB98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D3E44C-F619-42AC-ACFE-6A8AD4DB7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9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600200" y="4191000"/>
            <a:ext cx="6248400" cy="1371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0" y="6400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D905C4D-8FB7-429A-84F2-EE37031C28BD}" type="slidenum">
              <a:rPr lang="en-US" smtClean="0"/>
              <a:pPr algn="r" eaLnBrk="1" hangingPunct="1"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4400" y="152400"/>
            <a:ext cx="7315200" cy="1066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5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1720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9"/>
          <p:cNvSpPr txBox="1">
            <a:spLocks noChangeArrowheads="1"/>
          </p:cNvSpPr>
          <p:nvPr/>
        </p:nvSpPr>
        <p:spPr bwMode="auto">
          <a:xfrm>
            <a:off x="3886200" y="3090863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F79646"/>
                </a:solidFill>
              </a:rPr>
              <a:t>Contracting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79646"/>
                </a:solidFill>
              </a:rPr>
              <a:t>Solutions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rgbClr val="F79646"/>
                </a:solidFill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7"/>
          <p:cNvSpPr txBox="1">
            <a:spLocks/>
          </p:cNvSpPr>
          <p:nvPr/>
        </p:nvSpPr>
        <p:spPr>
          <a:xfrm>
            <a:off x="3114675" y="6416675"/>
            <a:ext cx="2914650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Contracting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Solutions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43663"/>
            <a:ext cx="539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meckley@gmail.com" TargetMode="External"/><Relationship Id="rId2" Type="http://schemas.openxmlformats.org/officeDocument/2006/relationships/hyperlink" Target="mailto:jmeckley@ceiameric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sonmeckley.blogsp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Introduction to Design Patterns</a:t>
            </a:r>
            <a:br>
              <a:rPr lang="en-US" dirty="0"/>
            </a:br>
            <a:r>
              <a:rPr lang="en-US" dirty="0"/>
              <a:t>Defining &amp; Recognizing Them</a:t>
            </a:r>
          </a:p>
        </p:txBody>
      </p:sp>
    </p:spTree>
    <p:extLst>
      <p:ext uri="{BB962C8B-B14F-4D97-AF65-F5344CB8AC3E}">
        <p14:creationId xmlns:p14="http://schemas.microsoft.com/office/powerpoint/2010/main" val="23472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62093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smtClean="0">
                <a:hlinkClick r:id="rId2"/>
              </a:rPr>
              <a:t>jmeckley@ceiamerica.com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hlinkClick r:id="rId3"/>
              </a:rPr>
              <a:t>jasonmeckley@gmail.com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hlinkClick r:id="rId4"/>
              </a:rPr>
              <a:t>http://jasonmeckley.blogspot.com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Twitter @</a:t>
            </a:r>
            <a:r>
              <a:rPr lang="en-US" sz="3200" dirty="0" err="1" smtClean="0"/>
              <a:t>jasonmeckley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093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Meckley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Associate Architect at CEI, America</a:t>
            </a:r>
          </a:p>
          <a:p>
            <a:r>
              <a:rPr lang="en-US" dirty="0" smtClean="0"/>
              <a:t>Developing on the </a:t>
            </a:r>
            <a:r>
              <a:rPr lang="en-US" dirty="0" err="1" smtClean="0"/>
              <a:t>.Net</a:t>
            </a:r>
            <a:r>
              <a:rPr lang="en-US" dirty="0" smtClean="0"/>
              <a:t> platform for 10 years</a:t>
            </a:r>
          </a:p>
          <a:p>
            <a:r>
              <a:rPr lang="en-US" dirty="0" smtClean="0"/>
              <a:t>Active in the </a:t>
            </a:r>
            <a:r>
              <a:rPr lang="en-US" dirty="0" err="1" smtClean="0"/>
              <a:t>.Net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Attempting to stay current with emerging OSS projects</a:t>
            </a:r>
          </a:p>
          <a:p>
            <a:r>
              <a:rPr lang="en-US" dirty="0" smtClean="0"/>
              <a:t>Enjoy craft beer and home brewing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9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 smtClean="0"/>
              <a:t>What Are design</a:t>
            </a:r>
            <a:r>
              <a:rPr lang="en-US" baseline="0" dirty="0" smtClean="0"/>
              <a:t> Patterns</a:t>
            </a:r>
            <a:br>
              <a:rPr lang="en-US" baseline="0" dirty="0" smtClean="0"/>
            </a:br>
            <a:r>
              <a:rPr lang="en-US" baseline="0" dirty="0" smtClean="0"/>
              <a:t>(and why do they matter)?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Reoccurring solutions to common design problems</a:t>
            </a:r>
          </a:p>
          <a:p>
            <a:r>
              <a:rPr lang="en-US" dirty="0" smtClean="0"/>
              <a:t>Help define how objects interact</a:t>
            </a:r>
          </a:p>
          <a:p>
            <a:r>
              <a:rPr lang="en-US" dirty="0" smtClean="0"/>
              <a:t>Provide a common vocabulary for developers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</a:t>
            </a:r>
            <a:r>
              <a:rPr lang="en-US" baseline="0" dirty="0" smtClean="0"/>
              <a:t> they come from?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4876800" cy="4373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Authors known as the Gang of Four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Been around since 1977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74" y="1577181"/>
            <a:ext cx="37315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Three Common Categories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Creational</a:t>
            </a:r>
          </a:p>
          <a:p>
            <a:pPr lvl="1"/>
            <a:r>
              <a:rPr lang="en-US" smtClean="0"/>
              <a:t>Instantiating components</a:t>
            </a:r>
          </a:p>
          <a:p>
            <a:r>
              <a:rPr lang="en-US" smtClean="0"/>
              <a:t>Structural</a:t>
            </a:r>
          </a:p>
          <a:p>
            <a:pPr lvl="1"/>
            <a:r>
              <a:rPr lang="en-US" smtClean="0"/>
              <a:t>Composing small components into larger structures</a:t>
            </a:r>
          </a:p>
          <a:p>
            <a:r>
              <a:rPr lang="en-US" smtClean="0"/>
              <a:t>Behavioral</a:t>
            </a:r>
          </a:p>
          <a:p>
            <a:pPr lvl="1"/>
            <a:r>
              <a:rPr lang="en-US" smtClean="0"/>
              <a:t>How components interact with each other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Creational Patterns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Factory Class/Method</a:t>
            </a:r>
          </a:p>
          <a:p>
            <a:pPr lvl="1"/>
            <a:r>
              <a:rPr lang="en-US" smtClean="0"/>
              <a:t>Class: Create a component w/out exposing how it’s created to the client</a:t>
            </a:r>
          </a:p>
          <a:p>
            <a:pPr lvl="1"/>
            <a:r>
              <a:rPr lang="en-US" smtClean="0"/>
              <a:t>Method: defer the creation to the implementation</a:t>
            </a:r>
          </a:p>
          <a:p>
            <a:r>
              <a:rPr lang="en-US" smtClean="0"/>
              <a:t>Singleton</a:t>
            </a:r>
          </a:p>
          <a:p>
            <a:pPr lvl="1"/>
            <a:r>
              <a:rPr lang="en-US" smtClean="0"/>
              <a:t>Exactly one instance can exist</a:t>
            </a:r>
          </a:p>
          <a:p>
            <a:r>
              <a:rPr lang="en-US" smtClean="0"/>
              <a:t>Builder</a:t>
            </a:r>
          </a:p>
          <a:p>
            <a:pPr lvl="1"/>
            <a:r>
              <a:rPr lang="en-US" smtClean="0"/>
              <a:t>Similar to factory but allows for finer grained control over the creation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5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Behavioral Patterns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Strategy</a:t>
            </a:r>
          </a:p>
          <a:p>
            <a:pPr lvl="1"/>
            <a:r>
              <a:rPr lang="en-US" smtClean="0"/>
              <a:t>Allows for interchangeable components</a:t>
            </a:r>
          </a:p>
          <a:p>
            <a:r>
              <a:rPr lang="en-US" smtClean="0"/>
              <a:t>Null Object</a:t>
            </a:r>
          </a:p>
          <a:p>
            <a:pPr lvl="1"/>
            <a:r>
              <a:rPr lang="en-US" smtClean="0"/>
              <a:t>Component that represents null</a:t>
            </a:r>
          </a:p>
          <a:p>
            <a:r>
              <a:rPr lang="en-US" smtClean="0"/>
              <a:t>Iterator</a:t>
            </a:r>
          </a:p>
          <a:p>
            <a:pPr lvl="1"/>
            <a:r>
              <a:rPr lang="en-US" smtClean="0"/>
              <a:t>Sequentially access elements of a collection</a:t>
            </a:r>
          </a:p>
          <a:p>
            <a:pPr eaLnBrk="1" fontAlgn="auto" hangingPunct="1"/>
            <a:r>
              <a:rPr lang="en-US" smtClean="0"/>
              <a:t>Observer</a:t>
            </a:r>
          </a:p>
          <a:p>
            <a:pPr lvl="1"/>
            <a:r>
              <a:rPr lang="en-US" smtClean="0"/>
              <a:t>Notify components that a change occurred</a:t>
            </a:r>
          </a:p>
          <a:p>
            <a:r>
              <a:rPr lang="en-US" smtClean="0"/>
              <a:t>Command</a:t>
            </a:r>
          </a:p>
          <a:p>
            <a:pPr lvl="1"/>
            <a:r>
              <a:rPr lang="en-US" smtClean="0"/>
              <a:t>Encapsulate all the information necessary to execute the operation at a later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5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Structural</a:t>
            </a:r>
            <a:r>
              <a:rPr lang="en-US" baseline="0" dirty="0" smtClean="0"/>
              <a:t> Patterns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Adapter</a:t>
            </a:r>
          </a:p>
          <a:p>
            <a:pPr lvl="1"/>
            <a:r>
              <a:rPr lang="en-US" smtClean="0"/>
              <a:t>Make one abstraction look like another</a:t>
            </a:r>
          </a:p>
          <a:p>
            <a:r>
              <a:rPr lang="en-US" smtClean="0"/>
              <a:t>Decorator</a:t>
            </a:r>
          </a:p>
          <a:p>
            <a:pPr lvl="1"/>
            <a:r>
              <a:rPr lang="en-US" smtClean="0"/>
              <a:t>Add responsibilities to a component at runtime</a:t>
            </a:r>
          </a:p>
          <a:p>
            <a:r>
              <a:rPr lang="en-US" smtClean="0"/>
              <a:t>Proxy</a:t>
            </a:r>
          </a:p>
          <a:p>
            <a:pPr lvl="1"/>
            <a:r>
              <a:rPr lang="en-US" smtClean="0"/>
              <a:t>Control access the underlying component</a:t>
            </a:r>
          </a:p>
          <a:p>
            <a:pPr lvl="1"/>
            <a:r>
              <a:rPr lang="en-US" smtClean="0"/>
              <a:t>Similar to Decorator</a:t>
            </a:r>
          </a:p>
          <a:p>
            <a:r>
              <a:rPr lang="en-US" smtClean="0"/>
              <a:t>Facade</a:t>
            </a:r>
          </a:p>
          <a:p>
            <a:pPr lvl="1"/>
            <a:r>
              <a:rPr lang="en-US" smtClean="0"/>
              <a:t>Hide the complexity of lower level components from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Sum Up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 a solution to common design problems</a:t>
            </a:r>
          </a:p>
          <a:p>
            <a:r>
              <a:rPr lang="en-US" dirty="0" smtClean="0"/>
              <a:t>Define how components interact with one another</a:t>
            </a:r>
          </a:p>
          <a:p>
            <a:r>
              <a:rPr lang="en-US" dirty="0" smtClean="0"/>
              <a:t>Provide a common vocabulary to developers to communicate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I PowerPoint 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CEI PowerPoint Template_FINAL</Template>
  <TotalTime>120</TotalTime>
  <Words>258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CEI PowerPoint Template_FINAL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jasonmeckley</dc:creator>
  <cp:lastModifiedBy>jasonmeckley</cp:lastModifiedBy>
  <cp:revision>6</cp:revision>
  <dcterms:created xsi:type="dcterms:W3CDTF">2012-03-20T01:20:18Z</dcterms:created>
  <dcterms:modified xsi:type="dcterms:W3CDTF">2012-03-20T22:57:47Z</dcterms:modified>
</cp:coreProperties>
</file>