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6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D3FBD-62F4-4ED0-9354-F8FF9AEA5D75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16F2-DE96-407E-8BD8-0F050457A8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6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</a:t>
            </a:r>
            <a:r>
              <a:rPr lang="en-US" baseline="0" dirty="0" smtClean="0"/>
              <a:t> thank you for your time. I know you have many excellent choices for this time slot and I appreciate that you chose </a:t>
            </a:r>
            <a:r>
              <a:rPr lang="en-US" dirty="0" smtClean="0"/>
              <a:t>Review of UI choices for mobile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0B5A7-32BB-4CD2-92F9-D64BC015E7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24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dirty="0"/>
              <a:t>c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1720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3886200" y="3090863"/>
            <a:ext cx="434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None/>
              <a:defRPr/>
            </a:pPr>
            <a:r>
              <a:rPr lang="en-US" sz="2000" dirty="0" smtClean="0">
                <a:solidFill>
                  <a:srgbClr val="F79646"/>
                </a:solidFill>
                <a:cs typeface="+mn-cs"/>
              </a:rPr>
              <a:t>Contracting</a:t>
            </a:r>
            <a:r>
              <a:rPr lang="en-US" sz="2000" dirty="0" smtClean="0">
                <a:cs typeface="+mn-cs"/>
              </a:rPr>
              <a:t>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|</a:t>
            </a:r>
            <a:r>
              <a:rPr lang="en-US" sz="2000" dirty="0" smtClean="0">
                <a:cs typeface="+mn-c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cs typeface="+mn-cs"/>
              </a:rPr>
              <a:t>Solutions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cs typeface="+mn-cs"/>
              </a:rPr>
              <a:t>|</a:t>
            </a:r>
            <a:r>
              <a:rPr lang="en-US" sz="2000" dirty="0" smtClean="0">
                <a:solidFill>
                  <a:schemeClr val="bg2"/>
                </a:solidFill>
                <a:cs typeface="+mn-cs"/>
              </a:rPr>
              <a:t> </a:t>
            </a:r>
            <a:r>
              <a:rPr lang="en-US" sz="2000" dirty="0" smtClean="0">
                <a:solidFill>
                  <a:srgbClr val="F79646"/>
                </a:solidFill>
                <a:cs typeface="+mn-cs"/>
              </a:rPr>
              <a:t>Results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sz="quarter" idx="13"/>
          </p:nvPr>
        </p:nvSpPr>
        <p:spPr>
          <a:xfrm>
            <a:off x="1600200" y="4191000"/>
            <a:ext cx="6248400" cy="1371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cs typeface="+mn-cs"/>
              </a:defRPr>
            </a:lvl1pPr>
          </a:lstStyle>
          <a:p>
            <a:fld id="{164621B0-3B52-42A5-B03F-1F0DA6E08D21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buFontTx/>
              <a:buNone/>
              <a:defRPr>
                <a:latin typeface="+mn-lt"/>
                <a:cs typeface="+mn-cs"/>
              </a:defRPr>
            </a:lvl1pPr>
          </a:lstStyle>
          <a:p>
            <a:fld id="{47157A85-F71C-47E2-9CF7-E1596BF8C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223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4621B0-3B52-42A5-B03F-1F0DA6E08D21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157A85-F71C-47E2-9CF7-E1596BF8CC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449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E3AA0-B78A-41FA-8B56-4FBE7ADBA975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16BD-200C-4AAF-8BF1-213D5DB90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745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BBBE8-0956-4DCD-97EF-20FC6DCA13F7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D9024-B127-4939-98E3-FEA5AA19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8266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03A06-3037-4C47-9894-FE0707B119D2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C2B39-C284-42A8-9CD5-F01987023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284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16D32-F4B8-4F7F-AE5F-05D40E63083B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E29F3-9C9E-4323-9758-C38A8F3B5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970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C1B7E-0C96-4EB9-BDEA-B0B5BA4684EC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77505-CEAD-4FBA-A202-6B5E9BDA78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571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46204-22D2-4C3C-96AA-FCC307A93282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D04BC-EFDF-4994-9804-5D51D9926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643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6507-3E8D-425A-9D11-F7B7EBCFFC6A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8009A-BD04-456C-A69B-C29517D0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471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8C0E3-3103-4B37-86F8-2C17BD3E4C61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B3FA7-BD62-446C-A091-DA409DFCF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6142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2DF4-4A37-4481-94E8-745E1C97B62D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2FF0A-327A-484D-BFB0-367388C885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9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4592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BEF2A-4D9E-4B7B-AC3A-18AF9042557B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B7920-62C1-4CFF-ACFC-66693CA3F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6083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652A4-BA20-4314-A2F6-AB00DE4B5B31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959C9-BFB9-4C92-9DB5-EC00DF1768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416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05438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396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66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238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0962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6373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40195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2603500" y="6497638"/>
            <a:ext cx="362108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i="1">
                <a:solidFill>
                  <a:schemeClr val="bg1"/>
                </a:solidFill>
              </a:rPr>
              <a:t>For Discussion Purposes Only  |  © 2012 CEI, www.ceiamerica.com</a:t>
            </a:r>
          </a:p>
        </p:txBody>
      </p:sp>
      <p:pic>
        <p:nvPicPr>
          <p:cNvPr id="1030" name="Picture 10" descr="CEI LOGO-280c_152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477000"/>
            <a:ext cx="4572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20000"/>
              </a:spcBef>
              <a:buFont typeface="Arial" charset="0"/>
              <a:buChar char="•"/>
              <a:defRPr/>
            </a:pPr>
            <a:endParaRPr lang="en-US"/>
          </a:p>
        </p:txBody>
      </p:sp>
      <p:sp>
        <p:nvSpPr>
          <p:cNvPr id="11" name="Footer Placeholder 7"/>
          <p:cNvSpPr txBox="1">
            <a:spLocks/>
          </p:cNvSpPr>
          <p:nvPr/>
        </p:nvSpPr>
        <p:spPr>
          <a:xfrm>
            <a:off x="2603500" y="6416675"/>
            <a:ext cx="3949700" cy="33813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Contracting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Solutions</a:t>
            </a:r>
            <a:r>
              <a:rPr lang="en-US" sz="1600" dirty="0" smtClean="0">
                <a:solidFill>
                  <a:schemeClr val="accent6"/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|</a:t>
            </a:r>
            <a:r>
              <a:rPr lang="en-US" sz="1600" dirty="0" smtClean="0">
                <a:solidFill>
                  <a:schemeClr val="bg2"/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Results</a:t>
            </a:r>
            <a:endParaRPr lang="en-US" sz="1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33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43663"/>
            <a:ext cx="539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13"/>
          <p:cNvSpPr txBox="1">
            <a:spLocks noChangeArrowheads="1"/>
          </p:cNvSpPr>
          <p:nvPr/>
        </p:nvSpPr>
        <p:spPr bwMode="auto">
          <a:xfrm>
            <a:off x="7848600" y="644366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buFont typeface="Arial" charset="0"/>
              <a:buNone/>
            </a:pPr>
            <a:fld id="{9F953321-A04F-46E5-8C22-404B8568CD51}" type="slidenum">
              <a:rPr lang="en-US" altLang="en-US" sz="1600">
                <a:solidFill>
                  <a:srgbClr val="A6A6A6"/>
                </a:solidFill>
              </a:rPr>
              <a:pPr algn="r" eaLnBrk="1" hangingPunct="1">
                <a:buFont typeface="Arial" charset="0"/>
                <a:buNone/>
              </a:pPr>
              <a:t>‹#›</a:t>
            </a:fld>
            <a:endParaRPr lang="en-US" altLang="en-US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buFont typeface="Arial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560FD8DE-2156-49DF-AFFE-AB255BDF285F}" type="datetimeFigureOut">
              <a:rPr lang="en-US"/>
              <a:pPr>
                <a:defRPr/>
              </a:pPr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buFont typeface="Arial" charset="0"/>
              <a:buChar char="•"/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buFont typeface="Arial" charset="0"/>
              <a:buChar char="•"/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B732124F-FF36-4878-B34E-F73F44C3E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mobile development using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Jason Meckley</a:t>
            </a:r>
          </a:p>
          <a:p>
            <a:r>
              <a:rPr lang="en-US" dirty="0" smtClean="0"/>
              <a:t>t: @</a:t>
            </a:r>
            <a:r>
              <a:rPr lang="en-US" dirty="0" err="1" smtClean="0"/>
              <a:t>jasonmeckley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e: jasonmeckley@gmail.com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52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Utilities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 “</a:t>
            </a:r>
            <a:r>
              <a:rPr lang="en-US" dirty="0" err="1" smtClean="0"/>
              <a:t>lite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Extends angular</a:t>
            </a:r>
          </a:p>
          <a:p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Create transient objects</a:t>
            </a:r>
          </a:p>
          <a:p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Create singleton objects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err="1" smtClean="0"/>
              <a:t>injectable</a:t>
            </a:r>
            <a:r>
              <a:rPr lang="en-US" dirty="0" smtClean="0"/>
              <a:t> values </a:t>
            </a:r>
            <a:endParaRPr lang="en-US" dirty="0" smtClean="0"/>
          </a:p>
          <a:p>
            <a:r>
              <a:rPr lang="en-US" dirty="0" smtClean="0"/>
              <a:t>Providers</a:t>
            </a:r>
          </a:p>
          <a:p>
            <a:pPr lvl="1"/>
            <a:r>
              <a:rPr lang="en-US" dirty="0" smtClean="0"/>
              <a:t>Allows application to configure modules</a:t>
            </a:r>
          </a:p>
          <a:p>
            <a:r>
              <a:rPr lang="en-US" dirty="0" smtClean="0"/>
              <a:t>Directives</a:t>
            </a:r>
          </a:p>
          <a:p>
            <a:pPr lvl="1"/>
            <a:r>
              <a:rPr lang="en-US" dirty="0" smtClean="0"/>
              <a:t>Extends </a:t>
            </a:r>
            <a:r>
              <a:rPr lang="en-US" dirty="0" smtClean="0"/>
              <a:t>angular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074" name="Picture 2" descr="http://scsynod.com/uploads/images/Ask%20Juli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192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8336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Meckley</a:t>
            </a:r>
          </a:p>
          <a:p>
            <a:r>
              <a:rPr lang="en-US" dirty="0" smtClean="0"/>
              <a:t>t: @</a:t>
            </a:r>
            <a:r>
              <a:rPr lang="en-US" dirty="0" err="1" smtClean="0"/>
              <a:t>jasonmeckley</a:t>
            </a:r>
            <a:endParaRPr lang="en-US" dirty="0" smtClean="0"/>
          </a:p>
          <a:p>
            <a:r>
              <a:rPr lang="en-US" dirty="0" smtClean="0"/>
              <a:t>e: jasonmeckley@gmail.com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02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little bit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Jason Meckley</a:t>
            </a:r>
          </a:p>
          <a:p>
            <a:r>
              <a:rPr lang="en-US" dirty="0" smtClean="0"/>
              <a:t>MCSD: Web Applications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Developer for 12 years</a:t>
            </a:r>
          </a:p>
          <a:p>
            <a:r>
              <a:rPr lang="en-US" dirty="0" smtClean="0"/>
              <a:t>Associate Architect with CEI, Inc.</a:t>
            </a:r>
          </a:p>
          <a:p>
            <a:r>
              <a:rPr lang="en-US" dirty="0" smtClean="0"/>
              <a:t>Avid home brewer</a:t>
            </a:r>
          </a:p>
          <a:p>
            <a:r>
              <a:rPr lang="en-US" dirty="0" smtClean="0"/>
              <a:t>Father to 2 beautiful daughters</a:t>
            </a:r>
          </a:p>
        </p:txBody>
      </p:sp>
    </p:spTree>
    <p:extLst>
      <p:ext uri="{BB962C8B-B14F-4D97-AF65-F5344CB8AC3E}">
        <p14:creationId xmlns:p14="http://schemas.microsoft.com/office/powerpoint/2010/main" xmlns="" val="381515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Web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Static Content circa 1980-1994</a:t>
            </a:r>
          </a:p>
          <a:p>
            <a:r>
              <a:rPr lang="en-US" dirty="0" smtClean="0"/>
              <a:t>Dynamic content rendered on the server served to the client statically.</a:t>
            </a:r>
          </a:p>
          <a:p>
            <a:r>
              <a:rPr lang="en-US" dirty="0" smtClean="0"/>
              <a:t>jQuery simplifies client side development, but we are still manipulating static content from the server. (2006)</a:t>
            </a:r>
          </a:p>
          <a:p>
            <a:r>
              <a:rPr lang="en-US" dirty="0" smtClean="0"/>
              <a:t>Dynamic, client side development becomes a reality</a:t>
            </a:r>
          </a:p>
          <a:p>
            <a:pPr lvl="1"/>
            <a:r>
              <a:rPr lang="en-US" dirty="0" err="1" smtClean="0"/>
              <a:t>AngularJS</a:t>
            </a:r>
            <a:r>
              <a:rPr lang="en-US" dirty="0" smtClean="0"/>
              <a:t> (2009)</a:t>
            </a:r>
          </a:p>
          <a:p>
            <a:pPr lvl="1"/>
            <a:r>
              <a:rPr lang="en-US" dirty="0" err="1" smtClean="0"/>
              <a:t>KnockoutJS</a:t>
            </a:r>
            <a:r>
              <a:rPr lang="en-US" dirty="0" smtClean="0"/>
              <a:t> (2010)</a:t>
            </a:r>
          </a:p>
          <a:p>
            <a:pPr lvl="1"/>
            <a:r>
              <a:rPr lang="en-US" dirty="0" smtClean="0"/>
              <a:t>Kendo UI (2012)</a:t>
            </a:r>
          </a:p>
          <a:p>
            <a:pPr lvl="1"/>
            <a:r>
              <a:rPr lang="en-US" dirty="0" err="1" smtClean="0"/>
              <a:t>EmberJS</a:t>
            </a:r>
            <a:r>
              <a:rPr lang="en-US" dirty="0" smtClean="0"/>
              <a:t> (2011)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354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AngularJS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web application framework, maintained by Google and community, that assists with creating single-page applications. </a:t>
            </a:r>
          </a:p>
          <a:p>
            <a:r>
              <a:rPr lang="en-US" dirty="0" smtClean="0"/>
              <a:t>Its goal is to augment web applications with MVC capability, in an effort to make both development and testing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77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</a:t>
            </a:r>
            <a:r>
              <a:rPr lang="en-US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built around the belief that declarative programming should be used for building user interfaces and wiring software components, while imperative programming is excellent for expressing business logic.</a:t>
            </a:r>
          </a:p>
          <a:p>
            <a:r>
              <a:rPr lang="en-US" dirty="0" smtClean="0"/>
              <a:t>Adapts and extends traditional HTML to better serve dynamic content through two-way data-binding that allows for the automatic synchronization of models and views. </a:t>
            </a:r>
          </a:p>
          <a:p>
            <a:r>
              <a:rPr lang="en-US" dirty="0"/>
              <a:t>D</a:t>
            </a:r>
            <a:r>
              <a:rPr lang="en-US" dirty="0" smtClean="0"/>
              <a:t>e-emphasizes DOM manipulation and improves testability.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40257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 goals:</a:t>
            </a:r>
          </a:p>
          <a:p>
            <a:pPr lvl="1"/>
            <a:r>
              <a:rPr lang="en-US" dirty="0" smtClean="0"/>
              <a:t>Decouple DOM manipulation from application logic. This improves the testability of the code.</a:t>
            </a:r>
          </a:p>
          <a:p>
            <a:pPr lvl="1"/>
            <a:r>
              <a:rPr lang="en-US" dirty="0" smtClean="0"/>
              <a:t>Regard application testing as equal in importance to application writing. Testing difficulty is dramatically affected by the way the code is structured.</a:t>
            </a:r>
          </a:p>
          <a:p>
            <a:pPr lvl="1"/>
            <a:r>
              <a:rPr lang="en-US" dirty="0" smtClean="0"/>
              <a:t>Decouple the client side of an application from the server side. This allows development work to progress in parallel, and allows for reuse of both sides.</a:t>
            </a:r>
          </a:p>
        </p:txBody>
      </p:sp>
    </p:spTree>
    <p:extLst>
      <p:ext uri="{BB962C8B-B14F-4D97-AF65-F5344CB8AC3E}">
        <p14:creationId xmlns:p14="http://schemas.microsoft.com/office/powerpoint/2010/main" xmlns="" val="9117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“There is no such thing as legacy browsers. There are modern browsers and there is Internet Explorer” – </a:t>
            </a:r>
            <a:r>
              <a:rPr lang="en-US" dirty="0" err="1" smtClean="0"/>
              <a:t>AngularJS</a:t>
            </a:r>
            <a:r>
              <a:rPr lang="en-US" dirty="0" smtClean="0"/>
              <a:t> Dev</a:t>
            </a:r>
          </a:p>
          <a:p>
            <a:endParaRPr lang="en-US" dirty="0" smtClean="0"/>
          </a:p>
          <a:p>
            <a:r>
              <a:rPr lang="en-US" dirty="0" smtClean="0"/>
              <a:t>Version 1.2+ do not support IE 6 &amp; 7</a:t>
            </a:r>
          </a:p>
          <a:p>
            <a:r>
              <a:rPr lang="en-US" dirty="0" smtClean="0"/>
              <a:t>Version 1.3+ do not support IE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371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jLite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data passed between the view and controller</a:t>
            </a:r>
          </a:p>
          <a:p>
            <a:pPr lvl="1"/>
            <a:r>
              <a:rPr lang="en-US" dirty="0" smtClean="0"/>
              <a:t>$scope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HTML templates and angular directives</a:t>
            </a:r>
          </a:p>
          <a:p>
            <a:r>
              <a:rPr lang="en-US" dirty="0" smtClean="0"/>
              <a:t>Controllers</a:t>
            </a:r>
          </a:p>
          <a:p>
            <a:pPr lvl="1"/>
            <a:r>
              <a:rPr lang="en-US" dirty="0" smtClean="0"/>
              <a:t>Manages the communication between model and view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Model/$scope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is defined by the controller</a:t>
            </a:r>
          </a:p>
          <a:p>
            <a:r>
              <a:rPr lang="en-US" dirty="0" smtClean="0"/>
              <a:t>Scopes (and controllers) can be nested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I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CEI2012_v2</Template>
  <TotalTime>1566</TotalTime>
  <Words>459</Words>
  <Application>Microsoft Office PowerPoint</Application>
  <PresentationFormat>On-screen Show (4:3)</PresentationFormat>
  <Paragraphs>71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CEI2012</vt:lpstr>
      <vt:lpstr>Custom Design</vt:lpstr>
      <vt:lpstr>Introduction to mobile development using Angularjs</vt:lpstr>
      <vt:lpstr>A little bit about me</vt:lpstr>
      <vt:lpstr>History of Web Development</vt:lpstr>
      <vt:lpstr>What is AngularJS?</vt:lpstr>
      <vt:lpstr>Philosophy of AngularJS</vt:lpstr>
      <vt:lpstr>Design Goals</vt:lpstr>
      <vt:lpstr>Browser Support</vt:lpstr>
      <vt:lpstr>Core functionality</vt:lpstr>
      <vt:lpstr>Model/$scope</vt:lpstr>
      <vt:lpstr>Additional functionality</vt:lpstr>
      <vt:lpstr>Even more functionality</vt:lpstr>
      <vt:lpstr>Questions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mobile development using Angularjs</dc:title>
  <dc:creator>Jason Meckley</dc:creator>
  <cp:lastModifiedBy>jason.meckley</cp:lastModifiedBy>
  <cp:revision>7</cp:revision>
  <dcterms:created xsi:type="dcterms:W3CDTF">2014-05-31T17:55:31Z</dcterms:created>
  <dcterms:modified xsi:type="dcterms:W3CDTF">2014-07-16T19:46:11Z</dcterms:modified>
</cp:coreProperties>
</file>