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3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/>
    <p:restoredTop sz="96405"/>
  </p:normalViewPr>
  <p:slideViewPr>
    <p:cSldViewPr snapToGrid="0">
      <p:cViewPr varScale="1">
        <p:scale>
          <a:sx n="128" d="100"/>
          <a:sy n="128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Cover_Squid_C-01_ORANGE_1280x720_2x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PURPLE_1280x720_Cluster-B_2x.png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ORANGE_1280x720_2x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RED-ORANGE_1280x720_Cluster-A_2x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RED_1280x720_Cluster-B_2x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YELLOW_1280x720_Cluster-D_2x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E126EE-C025-5948-A2CA-09B44FD20E5E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4958630"/>
            <a:ext cx="4910667" cy="830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67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544305"/>
            <a:ext cx="9766651" cy="992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5333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544769"/>
            <a:ext cx="8055443" cy="10260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17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57350" y="609600"/>
            <a:ext cx="1130783" cy="676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449053" y="6403252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561852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>
            <a:normAutofit/>
          </a:bodyPr>
          <a:lstStyle>
            <a:lvl1pPr>
              <a:defRPr sz="3167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99" y="1371602"/>
            <a:ext cx="3810000" cy="41905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4800" y="1371602"/>
            <a:ext cx="3810000" cy="41905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0" y="1371600"/>
            <a:ext cx="3048000" cy="22385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3972789"/>
            <a:ext cx="3048000" cy="1577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1266698" cy="727655"/>
          </a:xfrm>
        </p:spPr>
        <p:txBody>
          <a:bodyPr>
            <a:normAutofit/>
          </a:bodyPr>
          <a:lstStyle>
            <a:lvl1pPr>
              <a:defRPr sz="31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2" y="1371602"/>
            <a:ext cx="6941819" cy="41905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2400" y="1371602"/>
            <a:ext cx="3962400" cy="41905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12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>
            <a:normAutofit/>
          </a:bodyPr>
          <a:lstStyle>
            <a:lvl1pPr>
              <a:defRPr sz="3167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1371600"/>
            <a:ext cx="11262360" cy="4448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5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>
            <a:normAutofit/>
          </a:bodyPr>
          <a:lstStyle>
            <a:lvl1pPr>
              <a:defRPr sz="31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887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58550" cy="7269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371601"/>
            <a:ext cx="12192000" cy="44413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8895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606916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24935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242956" y="2085351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8895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06916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4935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42956" y="3914150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86240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58550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2" y="1561224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8" y="1561224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8" y="1561224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2" y="3709830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8" y="3709830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8" y="3709830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7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371600"/>
            <a:ext cx="11258550" cy="4169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0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7886" cy="727655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371600"/>
            <a:ext cx="11258550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82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57886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371600"/>
            <a:ext cx="11258550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65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57886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0" y="1371600"/>
            <a:ext cx="11258550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3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82782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71601"/>
            <a:ext cx="11258550" cy="3905251"/>
          </a:xfrm>
          <a:prstGeom prst="rect">
            <a:avLst/>
          </a:prstGeom>
        </p:spPr>
        <p:txBody>
          <a:bodyPr/>
          <a:lstStyle>
            <a:lvl5pPr>
              <a:defRPr sz="1583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155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3C1FD3-FC9E-C648-807B-884C49CEAC99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8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2417"/>
            </a:lvl1pPr>
            <a:lvl2pPr marL="609551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1804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0820400" y="6126480"/>
            <a:ext cx="1107440" cy="5689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88F35-39AE-534E-AD03-B21DD335F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2417"/>
            </a:lvl1pPr>
            <a:lvl2pPr marL="609551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7350" y="609600"/>
            <a:ext cx="1130783" cy="6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3248"/>
            <a:ext cx="11262360" cy="75343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449053" y="6403252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24679" y="6275882"/>
            <a:ext cx="590993" cy="3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3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62360" cy="7276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23" y="1371600"/>
            <a:ext cx="11262360" cy="4738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990520" indent="-38097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523878" indent="-304776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002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63619" y="-3790123"/>
            <a:ext cx="18473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84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7" y="8139952"/>
            <a:ext cx="18473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84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449053" y="6403252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24679" y="6275882"/>
            <a:ext cx="590993" cy="3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BCD8-5D1C-48DC-A21B-317A0B7D55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714500"/>
            <a:ext cx="10972800" cy="44958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Enter text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8ABEB-87DF-4979-B8D5-38D09C15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E3A9-1F3C-45F4-9F53-543C4B62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A52E758-E8DC-ED60-F011-3A51AAB7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523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A0A7-8179-4372-9B34-1C263E88A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225857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ECA2-6D6E-4722-9B75-7468AE1E58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BCD8-5D1C-48DC-A21B-317A0B7D55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714500"/>
            <a:ext cx="10972800" cy="4495800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/>
            </a:lvl1pPr>
            <a:lvl2pPr marL="285750" indent="0">
              <a:spcAft>
                <a:spcPts val="1800"/>
              </a:spcAft>
              <a:buNone/>
              <a:defRPr/>
            </a:lvl2pPr>
            <a:lvl3pPr marL="628650" indent="0">
              <a:spcAft>
                <a:spcPts val="1800"/>
              </a:spcAft>
              <a:buNone/>
              <a:defRPr/>
            </a:lvl3pPr>
            <a:lvl4pPr marL="914400" indent="0">
              <a:spcAft>
                <a:spcPts val="1800"/>
              </a:spcAft>
              <a:buNone/>
              <a:defRPr/>
            </a:lvl4pPr>
            <a:lvl5pPr marL="1143000" indent="0">
              <a:spcAft>
                <a:spcPts val="1800"/>
              </a:spcAft>
              <a:buNone/>
              <a:defRPr/>
            </a:lvl5pPr>
          </a:lstStyle>
          <a:p>
            <a:pPr lvl="0"/>
            <a:r>
              <a:rPr lang="en-US" dirty="0"/>
              <a:t>Enter text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2A07-9279-4389-95B8-CFF5307F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6E32-37D5-A446-8A01-9B6BBEB5E690}" type="datetime1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D072-A634-4E51-88E3-AFF4BBF5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1B74-659E-4EB1-8DB0-B962093F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4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1C32C7-59F5-DF47-8723-035723E617D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2417"/>
            </a:lvl1pPr>
            <a:lvl2pPr marL="609551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39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C5A18C-E55B-8242-9A52-05588436727F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2124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BA6A43-4E15-784A-AF64-33ECD7483B38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0526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A74084-2156-C643-BCD7-AEC980321020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2827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9550" cy="72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1125855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17"/>
            </a:lvl2pPr>
            <a:lvl3pPr>
              <a:defRPr sz="2167"/>
            </a:lvl3pPr>
            <a:lvl4pPr marL="1828654" indent="0">
              <a:buNone/>
              <a:defRPr sz="2167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2808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>
            <a:normAutofit/>
          </a:bodyPr>
          <a:lstStyle>
            <a:lvl1pPr>
              <a:defRPr sz="3167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71601"/>
            <a:ext cx="5334000" cy="4241347"/>
          </a:xfrm>
          <a:prstGeom prst="rect">
            <a:avLst/>
          </a:prstGeom>
        </p:spPr>
        <p:txBody>
          <a:bodyPr/>
          <a:lstStyle>
            <a:lvl5pPr>
              <a:defRPr sz="1583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1750" y="1371601"/>
            <a:ext cx="5334000" cy="4241347"/>
          </a:xfrm>
          <a:prstGeom prst="rect">
            <a:avLst/>
          </a:prstGeom>
        </p:spPr>
        <p:txBody>
          <a:bodyPr/>
          <a:lstStyle>
            <a:lvl5pPr>
              <a:defRPr sz="1583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30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727655"/>
          </a:xfrm>
        </p:spPr>
        <p:txBody>
          <a:bodyPr>
            <a:normAutofit/>
          </a:bodyPr>
          <a:lstStyle>
            <a:lvl1pPr>
              <a:defRPr sz="3167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1750" y="1371600"/>
            <a:ext cx="5334000" cy="42402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1371600"/>
            <a:ext cx="5334000" cy="4239683"/>
          </a:xfrm>
          <a:prstGeom prst="rect">
            <a:avLst/>
          </a:prstGeom>
        </p:spPr>
        <p:txBody>
          <a:bodyPr/>
          <a:lstStyle>
            <a:lvl1pPr marL="0" marR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3" b="1">
                <a:latin typeface="+mn-lt"/>
              </a:defRPr>
            </a:lvl1pPr>
          </a:lstStyle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6095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03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3248"/>
            <a:ext cx="112623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71600"/>
            <a:ext cx="11262360" cy="4738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49053" y="6403252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rcRect/>
          <a:stretch/>
        </p:blipFill>
        <p:spPr>
          <a:xfrm>
            <a:off x="11124679" y="6275882"/>
            <a:ext cx="590993" cy="3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609551" rtl="0" eaLnBrk="1" latinLnBrk="0" hangingPunct="1">
        <a:spcBef>
          <a:spcPct val="0"/>
        </a:spcBef>
        <a:buNone/>
        <a:defRPr sz="3167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609551" rtl="0" eaLnBrk="1" latinLnBrk="0" hangingPunct="1">
        <a:spcBef>
          <a:spcPct val="20000"/>
        </a:spcBef>
        <a:buFontTx/>
        <a:buNone/>
        <a:defRPr sz="2417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990520" indent="-380970" algn="l" defTabSz="609551" rtl="0" eaLnBrk="1" latinLnBrk="0" hangingPunct="1">
        <a:spcBef>
          <a:spcPct val="20000"/>
        </a:spcBef>
        <a:buFont typeface="Arial"/>
        <a:buChar char="•"/>
        <a:defRPr sz="2417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523878" indent="-304776" algn="l" defTabSz="609551" rtl="0" eaLnBrk="1" latinLnBrk="0" hangingPunct="1">
        <a:spcBef>
          <a:spcPct val="20000"/>
        </a:spcBef>
        <a:buFont typeface="Arial"/>
        <a:buChar char="•"/>
        <a:defRPr sz="2167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133430" indent="-304776" algn="l" defTabSz="609551" rtl="0" eaLnBrk="1" latinLnBrk="0" hangingPunct="1">
        <a:spcBef>
          <a:spcPct val="20000"/>
        </a:spcBef>
        <a:buFont typeface="Arial"/>
        <a:buChar char="–"/>
        <a:defRPr sz="1833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2742980" indent="-304776" algn="l" defTabSz="609551" rtl="0" eaLnBrk="1" latinLnBrk="0" hangingPunct="1">
        <a:spcBef>
          <a:spcPct val="20000"/>
        </a:spcBef>
        <a:buFont typeface="Arial"/>
        <a:buChar char="»"/>
        <a:defRPr sz="1583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3352532" indent="-304776" algn="l" defTabSz="60955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83" indent="-304776" algn="l" defTabSz="60955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34" indent="-304776" algn="l" defTabSz="60955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186" indent="-304776" algn="l" defTabSz="60955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1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2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54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04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56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08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58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10" algn="l" defTabSz="60955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8856">
          <p15:clr>
            <a:srgbClr val="F26B43"/>
          </p15:clr>
        </p15:guide>
        <p15:guide id="3" orient="horz" pos="1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40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31" Type="http://schemas.openxmlformats.org/officeDocument/2006/relationships/image" Target="../media/image38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41456C3-4F61-7DF5-9E21-E2B9CE4E9AC0}"/>
              </a:ext>
            </a:extLst>
          </p:cNvPr>
          <p:cNvSpPr/>
          <p:nvPr/>
        </p:nvSpPr>
        <p:spPr>
          <a:xfrm>
            <a:off x="5137766" y="2351121"/>
            <a:ext cx="2436931" cy="3093011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6884C-1236-054E-89FD-EA666C6C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38" y="257241"/>
            <a:ext cx="10972800" cy="535531"/>
          </a:xfrm>
        </p:spPr>
        <p:txBody>
          <a:bodyPr/>
          <a:lstStyle/>
          <a:p>
            <a:r>
              <a:rPr lang="en-US" dirty="0"/>
              <a:t>Serverless Chat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94669-5E8C-644A-AC59-FCCA2913098E}"/>
              </a:ext>
            </a:extLst>
          </p:cNvPr>
          <p:cNvSpPr/>
          <p:nvPr/>
        </p:nvSpPr>
        <p:spPr>
          <a:xfrm>
            <a:off x="4155141" y="1838252"/>
            <a:ext cx="3936269" cy="3770353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mazon Ember"/>
                <a:ea typeface="+mn-ea"/>
                <a:cs typeface="Arial" panose="020B0604020202020204" pitchFamily="34" charset="0"/>
              </a:rPr>
              <a:t>Customer VPC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34439C3-1D0F-A64B-AC22-B57853AE3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48575" y="1840182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102B2D-9DA4-6A48-8073-C99A58344ACE}"/>
              </a:ext>
            </a:extLst>
          </p:cNvPr>
          <p:cNvSpPr/>
          <p:nvPr/>
        </p:nvSpPr>
        <p:spPr>
          <a:xfrm>
            <a:off x="825730" y="792772"/>
            <a:ext cx="11077799" cy="53904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28E2912-66D8-984B-BEE3-B2BB1370F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5323" y="806308"/>
            <a:ext cx="381000" cy="381000"/>
          </a:xfrm>
          <a:prstGeom prst="rect">
            <a:avLst/>
          </a:prstGeom>
        </p:spPr>
      </p:pic>
      <p:sp>
        <p:nvSpPr>
          <p:cNvPr id="29" name="TextBox 24">
            <a:extLst>
              <a:ext uri="{FF2B5EF4-FFF2-40B4-BE49-F238E27FC236}">
                <a16:creationId xmlns:a16="http://schemas.microsoft.com/office/drawing/2014/main" id="{9C427EE1-F915-4445-A3E1-0826BAF1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159" y="157664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/>
                <a:ea typeface="+mn-ea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22E24E-8085-FD44-59A5-C08076D893C6}"/>
              </a:ext>
            </a:extLst>
          </p:cNvPr>
          <p:cNvSpPr txBox="1"/>
          <p:nvPr/>
        </p:nvSpPr>
        <p:spPr>
          <a:xfrm>
            <a:off x="1517660" y="1831218"/>
            <a:ext cx="190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mazon Ember" panose="020B0603020204020204" pitchFamily="34" charset="0"/>
                <a:ea typeface="+mn-ea"/>
                <a:cs typeface="+mn-cs"/>
              </a:rPr>
              <a:t>App Runner Service VPC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897D106F-C478-0AEF-ACE2-B081E482D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887" y="1842303"/>
            <a:ext cx="398882" cy="39888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BE793E9-566E-07BE-CDAE-CBFA729E3CA0}"/>
              </a:ext>
            </a:extLst>
          </p:cNvPr>
          <p:cNvSpPr/>
          <p:nvPr/>
        </p:nvSpPr>
        <p:spPr>
          <a:xfrm>
            <a:off x="1041369" y="1844046"/>
            <a:ext cx="2704975" cy="375752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AB70FD-ECF0-596C-2C6A-CC6A1373C604}"/>
              </a:ext>
            </a:extLst>
          </p:cNvPr>
          <p:cNvSpPr txBox="1"/>
          <p:nvPr/>
        </p:nvSpPr>
        <p:spPr>
          <a:xfrm>
            <a:off x="3935910" y="4272087"/>
            <a:ext cx="1340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216721A-FE26-4C8F-327B-AAD0186A9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8442" y="3766969"/>
            <a:ext cx="457200" cy="457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61B10CF-EF0A-A502-36C7-EE096BD3C408}"/>
              </a:ext>
            </a:extLst>
          </p:cNvPr>
          <p:cNvSpPr/>
          <p:nvPr/>
        </p:nvSpPr>
        <p:spPr>
          <a:xfrm>
            <a:off x="5553131" y="2781304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F315E4D-5141-305E-D8C9-EA5904086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3131" y="2781304"/>
            <a:ext cx="239136" cy="23913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AFAED3B-EEEB-B0B0-7F59-432AB0FEEDB1}"/>
              </a:ext>
            </a:extLst>
          </p:cNvPr>
          <p:cNvSpPr/>
          <p:nvPr/>
        </p:nvSpPr>
        <p:spPr>
          <a:xfrm>
            <a:off x="5553131" y="4128844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AFF3F99B-808C-F496-9E38-62E8E7BE1A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3131" y="4128844"/>
            <a:ext cx="239136" cy="23913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DF72B899-6F00-62A7-ABCD-209F247D47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6511" y="3114729"/>
            <a:ext cx="548640" cy="548640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CB88743-628F-BA69-DA0E-D9C65AE5EB0A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 flipV="1">
            <a:off x="4855642" y="3352804"/>
            <a:ext cx="697489" cy="642765"/>
          </a:xfrm>
          <a:prstGeom prst="bentConnector3">
            <a:avLst>
              <a:gd name="adj1" fmla="val 62713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5482B1F-A06C-1217-5665-2B44E58B2A9F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4855642" y="3995569"/>
            <a:ext cx="697489" cy="704775"/>
          </a:xfrm>
          <a:prstGeom prst="bentConnector3">
            <a:avLst>
              <a:gd name="adj1" fmla="val 62713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3CBC8AA3-E986-17E6-6A66-20CA426FC1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23548" y="2345236"/>
            <a:ext cx="276539" cy="27653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916D42E-BCDE-2428-8FBB-C575D730ADB9}"/>
              </a:ext>
            </a:extLst>
          </p:cNvPr>
          <p:cNvSpPr txBox="1"/>
          <p:nvPr/>
        </p:nvSpPr>
        <p:spPr>
          <a:xfrm>
            <a:off x="5247193" y="2379453"/>
            <a:ext cx="1250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5AEAB87B-C6A4-7B72-9E77-AA6C5CAE54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54067" y="3056486"/>
            <a:ext cx="611473" cy="611473"/>
          </a:xfrm>
          <a:prstGeom prst="rect">
            <a:avLst/>
          </a:prstGeom>
        </p:spPr>
      </p:pic>
      <p:pic>
        <p:nvPicPr>
          <p:cNvPr id="106" name="Graphic 24">
            <a:extLst>
              <a:ext uri="{FF2B5EF4-FFF2-40B4-BE49-F238E27FC236}">
                <a16:creationId xmlns:a16="http://schemas.microsoft.com/office/drawing/2014/main" id="{0CBE6559-BF45-9E5C-CE0A-CB2D7ADB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3159736" y="3787232"/>
            <a:ext cx="408800" cy="4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241FE2A6-DFAE-D7EC-CCBB-51673574FD01}"/>
              </a:ext>
            </a:extLst>
          </p:cNvPr>
          <p:cNvCxnSpPr>
            <a:cxnSpLocks/>
            <a:stCxn id="10" idx="1"/>
            <a:endCxn id="44" idx="1"/>
          </p:cNvCxnSpPr>
          <p:nvPr/>
        </p:nvCxnSpPr>
        <p:spPr>
          <a:xfrm rot="10800000" flipV="1">
            <a:off x="4398443" y="1271281"/>
            <a:ext cx="1245693" cy="2724287"/>
          </a:xfrm>
          <a:prstGeom prst="bentConnector3">
            <a:avLst>
              <a:gd name="adj1" fmla="val 131179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A0DE6EA-3843-CB36-FDC7-37CFCA41D984}"/>
              </a:ext>
            </a:extLst>
          </p:cNvPr>
          <p:cNvCxnSpPr>
            <a:cxnSpLocks/>
            <a:stCxn id="106" idx="1"/>
            <a:endCxn id="134" idx="3"/>
          </p:cNvCxnSpPr>
          <p:nvPr/>
        </p:nvCxnSpPr>
        <p:spPr>
          <a:xfrm rot="10800000">
            <a:off x="2916248" y="3345770"/>
            <a:ext cx="243489" cy="64586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C282D30E-8AC6-6F15-130B-D3DA89F80898}"/>
              </a:ext>
            </a:extLst>
          </p:cNvPr>
          <p:cNvCxnSpPr>
            <a:cxnSpLocks/>
            <a:stCxn id="106" idx="1"/>
            <a:endCxn id="136" idx="3"/>
          </p:cNvCxnSpPr>
          <p:nvPr/>
        </p:nvCxnSpPr>
        <p:spPr>
          <a:xfrm rot="10800000" flipV="1">
            <a:off x="2920600" y="3991632"/>
            <a:ext cx="239136" cy="701678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33BF72-8162-1394-26B9-06046ABCAD17}"/>
              </a:ext>
            </a:extLst>
          </p:cNvPr>
          <p:cNvSpPr/>
          <p:nvPr/>
        </p:nvSpPr>
        <p:spPr>
          <a:xfrm>
            <a:off x="1150947" y="2774270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5EBB57F3-6B24-CED8-84EF-500B8E6D5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0947" y="2774270"/>
            <a:ext cx="239136" cy="239136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46AD5614-AA97-5F3E-1959-A0B3F0B05007}"/>
              </a:ext>
            </a:extLst>
          </p:cNvPr>
          <p:cNvSpPr/>
          <p:nvPr/>
        </p:nvSpPr>
        <p:spPr>
          <a:xfrm>
            <a:off x="1155300" y="4121810"/>
            <a:ext cx="1765300" cy="1143000"/>
          </a:xfrm>
          <a:prstGeom prst="rect">
            <a:avLst/>
          </a:prstGeom>
          <a:solidFill>
            <a:srgbClr val="C1F3FF">
              <a:alpha val="14902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A0C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7" name="Graphic 136">
            <a:extLst>
              <a:ext uri="{FF2B5EF4-FFF2-40B4-BE49-F238E27FC236}">
                <a16:creationId xmlns:a16="http://schemas.microsoft.com/office/drawing/2014/main" id="{2A164E92-25A1-0B50-8303-A8EFA89355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0947" y="4121810"/>
            <a:ext cx="239136" cy="239136"/>
          </a:xfrm>
          <a:prstGeom prst="rect">
            <a:avLst/>
          </a:prstGeom>
        </p:spPr>
      </p:pic>
      <p:pic>
        <p:nvPicPr>
          <p:cNvPr id="155" name="Graphic 154">
            <a:extLst>
              <a:ext uri="{FF2B5EF4-FFF2-40B4-BE49-F238E27FC236}">
                <a16:creationId xmlns:a16="http://schemas.microsoft.com/office/drawing/2014/main" id="{397BCCDA-5977-356C-ABB8-7075CAC54C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9070" y="4114349"/>
            <a:ext cx="548640" cy="54864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428A8B05-2CE6-EE58-F2B6-C4F07CC7845A}"/>
              </a:ext>
            </a:extLst>
          </p:cNvPr>
          <p:cNvSpPr txBox="1"/>
          <p:nvPr/>
        </p:nvSpPr>
        <p:spPr>
          <a:xfrm>
            <a:off x="8300189" y="4667028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158" name="Graphic 157">
            <a:extLst>
              <a:ext uri="{FF2B5EF4-FFF2-40B4-BE49-F238E27FC236}">
                <a16:creationId xmlns:a16="http://schemas.microsoft.com/office/drawing/2014/main" id="{F14CE6A0-161C-D5CE-B49B-A89C405AC7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29101" y="2987009"/>
            <a:ext cx="548640" cy="54864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A8D566E-A6EC-AC01-9334-85B5FF436622}"/>
              </a:ext>
            </a:extLst>
          </p:cNvPr>
          <p:cNvSpPr txBox="1"/>
          <p:nvPr/>
        </p:nvSpPr>
        <p:spPr>
          <a:xfrm>
            <a:off x="10206779" y="3524714"/>
            <a:ext cx="115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E82C841-AA97-ADEE-8C86-A19BC4D9E9F7}"/>
              </a:ext>
            </a:extLst>
          </p:cNvPr>
          <p:cNvSpPr/>
          <p:nvPr/>
        </p:nvSpPr>
        <p:spPr>
          <a:xfrm>
            <a:off x="8231853" y="3994866"/>
            <a:ext cx="1525008" cy="170872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A0C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1" name="Graphic 160">
            <a:extLst>
              <a:ext uri="{FF2B5EF4-FFF2-40B4-BE49-F238E27FC236}">
                <a16:creationId xmlns:a16="http://schemas.microsoft.com/office/drawing/2014/main" id="{7600F5D2-56A9-CF34-10C5-627DEAB429B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765757" y="4928192"/>
            <a:ext cx="457200" cy="45720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698C5023-018B-3591-6BA4-F5A528218C7A}"/>
              </a:ext>
            </a:extLst>
          </p:cNvPr>
          <p:cNvSpPr txBox="1"/>
          <p:nvPr/>
        </p:nvSpPr>
        <p:spPr>
          <a:xfrm>
            <a:off x="8292305" y="5405673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Message Table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E0DB120-0F84-21A9-51A5-E55DD2BE7D92}"/>
              </a:ext>
            </a:extLst>
          </p:cNvPr>
          <p:cNvSpPr/>
          <p:nvPr/>
        </p:nvSpPr>
        <p:spPr>
          <a:xfrm>
            <a:off x="9867148" y="3992014"/>
            <a:ext cx="1545935" cy="1703534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835E89A-064C-8B25-A526-967ACAD95D6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80282" y="4150668"/>
            <a:ext cx="548640" cy="548640"/>
          </a:xfrm>
          <a:prstGeom prst="rect">
            <a:avLst/>
          </a:prstGeom>
        </p:spPr>
      </p:pic>
      <p:pic>
        <p:nvPicPr>
          <p:cNvPr id="165" name="Graphic 164">
            <a:extLst>
              <a:ext uri="{FF2B5EF4-FFF2-40B4-BE49-F238E27FC236}">
                <a16:creationId xmlns:a16="http://schemas.microsoft.com/office/drawing/2014/main" id="{5E493786-263A-1415-84A7-E896E57B179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427806" y="4920733"/>
            <a:ext cx="457200" cy="4572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AE68E8B2-A996-E8A4-BA68-D2E35C5F0289}"/>
              </a:ext>
            </a:extLst>
          </p:cNvPr>
          <p:cNvSpPr txBox="1"/>
          <p:nvPr/>
        </p:nvSpPr>
        <p:spPr>
          <a:xfrm>
            <a:off x="9986160" y="4689832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B1AB0B7-6F21-B7FE-E038-A39CFAAC6C17}"/>
              </a:ext>
            </a:extLst>
          </p:cNvPr>
          <p:cNvSpPr txBox="1"/>
          <p:nvPr/>
        </p:nvSpPr>
        <p:spPr>
          <a:xfrm>
            <a:off x="10008420" y="5407231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white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Indexer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C7D3167-0705-F4D3-3258-FEB0BB8CAFAC}"/>
              </a:ext>
            </a:extLst>
          </p:cNvPr>
          <p:cNvSpPr/>
          <p:nvPr/>
        </p:nvSpPr>
        <p:spPr>
          <a:xfrm>
            <a:off x="9150123" y="2108217"/>
            <a:ext cx="1086649" cy="1703534"/>
          </a:xfrm>
          <a:prstGeom prst="rect">
            <a:avLst/>
          </a:prstGeom>
          <a:noFill/>
          <a:ln w="12700">
            <a:solidFill>
              <a:srgbClr val="FF99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5" name="Graphic 174">
            <a:extLst>
              <a:ext uri="{FF2B5EF4-FFF2-40B4-BE49-F238E27FC236}">
                <a16:creationId xmlns:a16="http://schemas.microsoft.com/office/drawing/2014/main" id="{74C7A5B3-F85A-63F8-2186-5FF93E3421E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432570" y="2266871"/>
            <a:ext cx="548640" cy="54864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EF69C034-8C32-EFFB-2837-9547EBE6493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80094" y="3036936"/>
            <a:ext cx="457200" cy="4572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AB70DDA5-C57D-AE32-0558-CAC884159413}"/>
              </a:ext>
            </a:extLst>
          </p:cNvPr>
          <p:cNvSpPr txBox="1"/>
          <p:nvPr/>
        </p:nvSpPr>
        <p:spPr>
          <a:xfrm>
            <a:off x="9038448" y="2806035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16FCA05-1E47-EE3A-3915-79B97C9461A0}"/>
              </a:ext>
            </a:extLst>
          </p:cNvPr>
          <p:cNvSpPr txBox="1"/>
          <p:nvPr/>
        </p:nvSpPr>
        <p:spPr>
          <a:xfrm>
            <a:off x="9060708" y="3523434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SearchChat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2D35EC4-31A1-CFEC-71EE-3EAA1ADDAA54}"/>
              </a:ext>
            </a:extLst>
          </p:cNvPr>
          <p:cNvCxnSpPr>
            <a:cxnSpLocks/>
            <a:stCxn id="176" idx="3"/>
            <a:endCxn id="158" idx="1"/>
          </p:cNvCxnSpPr>
          <p:nvPr/>
        </p:nvCxnSpPr>
        <p:spPr>
          <a:xfrm flipV="1">
            <a:off x="9937294" y="3261329"/>
            <a:ext cx="591807" cy="420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91071F0B-500C-4F01-3B6C-D42502D75012}"/>
              </a:ext>
            </a:extLst>
          </p:cNvPr>
          <p:cNvCxnSpPr>
            <a:cxnSpLocks/>
            <a:stCxn id="53" idx="3"/>
            <a:endCxn id="161" idx="1"/>
          </p:cNvCxnSpPr>
          <p:nvPr/>
        </p:nvCxnSpPr>
        <p:spPr>
          <a:xfrm>
            <a:off x="7318431" y="4700344"/>
            <a:ext cx="1447326" cy="456448"/>
          </a:xfrm>
          <a:prstGeom prst="bentConnector3">
            <a:avLst>
              <a:gd name="adj1" fmla="val 34205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1D2B0148-7147-B8F7-2C67-FF67330E9AFD}"/>
              </a:ext>
            </a:extLst>
          </p:cNvPr>
          <p:cNvCxnSpPr>
            <a:cxnSpLocks/>
            <a:stCxn id="50" idx="3"/>
            <a:endCxn id="161" idx="1"/>
          </p:cNvCxnSpPr>
          <p:nvPr/>
        </p:nvCxnSpPr>
        <p:spPr>
          <a:xfrm>
            <a:off x="7318431" y="3352804"/>
            <a:ext cx="1447326" cy="1803988"/>
          </a:xfrm>
          <a:prstGeom prst="bentConnector3">
            <a:avLst>
              <a:gd name="adj1" fmla="val 34790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02E2F17-ADB8-B4A3-9FBC-A396E7447E60}"/>
              </a:ext>
            </a:extLst>
          </p:cNvPr>
          <p:cNvSpPr txBox="1"/>
          <p:nvPr/>
        </p:nvSpPr>
        <p:spPr>
          <a:xfrm>
            <a:off x="6035715" y="3637600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FDDCD23C-5ECB-68A4-5161-7B48022561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74383" y="4464289"/>
            <a:ext cx="548640" cy="54864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46E19325-68E3-6DA0-73B5-8B83AD5272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61939" y="4406046"/>
            <a:ext cx="611473" cy="611473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448717D5-D67F-3ADE-9783-94F906A5BF25}"/>
              </a:ext>
            </a:extLst>
          </p:cNvPr>
          <p:cNvSpPr txBox="1"/>
          <p:nvPr/>
        </p:nvSpPr>
        <p:spPr>
          <a:xfrm>
            <a:off x="6043587" y="4987160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200" name="Graphic 199">
            <a:extLst>
              <a:ext uri="{FF2B5EF4-FFF2-40B4-BE49-F238E27FC236}">
                <a16:creationId xmlns:a16="http://schemas.microsoft.com/office/drawing/2014/main" id="{E812EDB6-80B4-95B1-94F2-31CB7E05AC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7402" y="4457255"/>
            <a:ext cx="548640" cy="548640"/>
          </a:xfrm>
          <a:prstGeom prst="rect">
            <a:avLst/>
          </a:prstGeom>
        </p:spPr>
      </p:pic>
      <p:pic>
        <p:nvPicPr>
          <p:cNvPr id="201" name="Graphic 200">
            <a:extLst>
              <a:ext uri="{FF2B5EF4-FFF2-40B4-BE49-F238E27FC236}">
                <a16:creationId xmlns:a16="http://schemas.microsoft.com/office/drawing/2014/main" id="{5EA08812-1967-6986-BFE5-DA90E91429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04958" y="4399012"/>
            <a:ext cx="611473" cy="611473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611575FD-FC0A-815D-5711-136E35B1350C}"/>
              </a:ext>
            </a:extLst>
          </p:cNvPr>
          <p:cNvSpPr txBox="1"/>
          <p:nvPr/>
        </p:nvSpPr>
        <p:spPr>
          <a:xfrm>
            <a:off x="1586606" y="4980126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203" name="Graphic 202">
            <a:extLst>
              <a:ext uri="{FF2B5EF4-FFF2-40B4-BE49-F238E27FC236}">
                <a16:creationId xmlns:a16="http://schemas.microsoft.com/office/drawing/2014/main" id="{DB28AD64-9129-37B4-5DCF-9D6DC30CDF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5678" y="3091445"/>
            <a:ext cx="548640" cy="54864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A66C6D12-C407-4633-051E-645641A14C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3234" y="3033202"/>
            <a:ext cx="611473" cy="611473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0A7E589E-F989-33CC-AA19-BFADB91D4673}"/>
              </a:ext>
            </a:extLst>
          </p:cNvPr>
          <p:cNvSpPr txBox="1"/>
          <p:nvPr/>
        </p:nvSpPr>
        <p:spPr>
          <a:xfrm>
            <a:off x="1614882" y="3614316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FF6F2-1959-3722-D258-61356879DFC8}"/>
              </a:ext>
            </a:extLst>
          </p:cNvPr>
          <p:cNvSpPr txBox="1"/>
          <p:nvPr/>
        </p:nvSpPr>
        <p:spPr>
          <a:xfrm>
            <a:off x="2726689" y="4205557"/>
            <a:ext cx="1340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Envoy Proxy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FD52325-E149-0BD0-8052-2516944E88F0}"/>
              </a:ext>
            </a:extLst>
          </p:cNvPr>
          <p:cNvCxnSpPr>
            <a:cxnSpLocks/>
            <a:stCxn id="165" idx="3"/>
            <a:endCxn id="158" idx="3"/>
          </p:cNvCxnSpPr>
          <p:nvPr/>
        </p:nvCxnSpPr>
        <p:spPr>
          <a:xfrm flipV="1">
            <a:off x="10885006" y="3261329"/>
            <a:ext cx="192735" cy="1888004"/>
          </a:xfrm>
          <a:prstGeom prst="bentConnector3">
            <a:avLst>
              <a:gd name="adj1" fmla="val 218608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A604E3B5-167E-D26A-6F69-AE8517D516E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313950" y="2989929"/>
            <a:ext cx="554227" cy="5542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3314D4-EE07-E85D-9CDC-E950A6783FB2}"/>
              </a:ext>
            </a:extLst>
          </p:cNvPr>
          <p:cNvSpPr txBox="1"/>
          <p:nvPr/>
        </p:nvSpPr>
        <p:spPr>
          <a:xfrm>
            <a:off x="7906870" y="3583927"/>
            <a:ext cx="1340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A94323-3053-AEA6-B1BA-620EABD66514}"/>
              </a:ext>
            </a:extLst>
          </p:cNvPr>
          <p:cNvCxnSpPr>
            <a:cxnSpLocks/>
            <a:stCxn id="161" idx="3"/>
            <a:endCxn id="165" idx="1"/>
          </p:cNvCxnSpPr>
          <p:nvPr/>
        </p:nvCxnSpPr>
        <p:spPr>
          <a:xfrm flipV="1">
            <a:off x="9222957" y="5149333"/>
            <a:ext cx="1204849" cy="745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1CAB47F0-F512-4EFE-5E09-683F7CF94B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44135" y="996962"/>
            <a:ext cx="548640" cy="548640"/>
          </a:xfrm>
          <a:prstGeom prst="rect">
            <a:avLst/>
          </a:prstGeom>
        </p:spPr>
      </p:pic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42A00CA-D3E0-D1FB-A941-A921B607DCD1}"/>
              </a:ext>
            </a:extLst>
          </p:cNvPr>
          <p:cNvCxnSpPr>
            <a:cxnSpLocks/>
            <a:stCxn id="10" idx="1"/>
            <a:endCxn id="106" idx="3"/>
          </p:cNvCxnSpPr>
          <p:nvPr/>
        </p:nvCxnSpPr>
        <p:spPr>
          <a:xfrm rot="10800000" flipV="1">
            <a:off x="3568537" y="1271282"/>
            <a:ext cx="2075599" cy="2720350"/>
          </a:xfrm>
          <a:prstGeom prst="bentConnector3">
            <a:avLst>
              <a:gd name="adj1" fmla="val 84645"/>
            </a:avLst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6EF5E1A-88B1-E4FF-5E35-22807FF2F424}"/>
              </a:ext>
            </a:extLst>
          </p:cNvPr>
          <p:cNvCxnSpPr>
            <a:cxnSpLocks/>
            <a:stCxn id="10" idx="3"/>
            <a:endCxn id="30" idx="0"/>
          </p:cNvCxnSpPr>
          <p:nvPr/>
        </p:nvCxnSpPr>
        <p:spPr>
          <a:xfrm>
            <a:off x="6192775" y="1271282"/>
            <a:ext cx="2398289" cy="1718647"/>
          </a:xfrm>
          <a:prstGeom prst="bentConnector2">
            <a:avLst/>
          </a:prstGeom>
          <a:ln w="127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87EEBE1-688F-C7CD-F769-75A7E091F34E}"/>
              </a:ext>
            </a:extLst>
          </p:cNvPr>
          <p:cNvCxnSpPr>
            <a:cxnSpLocks/>
            <a:stCxn id="30" idx="3"/>
            <a:endCxn id="176" idx="1"/>
          </p:cNvCxnSpPr>
          <p:nvPr/>
        </p:nvCxnSpPr>
        <p:spPr>
          <a:xfrm flipV="1">
            <a:off x="8868177" y="3265536"/>
            <a:ext cx="611917" cy="150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49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Amazon Ember Light</vt:lpstr>
      <vt:lpstr>Amazon Ember Regular</vt:lpstr>
      <vt:lpstr>Arial</vt:lpstr>
      <vt:lpstr>4_DeckTemplate-AWS</vt:lpstr>
      <vt:lpstr>Serverless Chat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Chat Architecture</dc:title>
  <dc:creator>Microsoft Office User</dc:creator>
  <cp:lastModifiedBy>Microsoft Office User</cp:lastModifiedBy>
  <cp:revision>15</cp:revision>
  <dcterms:created xsi:type="dcterms:W3CDTF">2023-02-08T02:31:36Z</dcterms:created>
  <dcterms:modified xsi:type="dcterms:W3CDTF">2023-02-10T20:49:21Z</dcterms:modified>
</cp:coreProperties>
</file>