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5149"/>
            <a:ext cx="103632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128"/>
            <a:ext cx="91440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54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16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0855"/>
            <a:ext cx="2628900" cy="70172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0855"/>
            <a:ext cx="7734300" cy="70172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57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292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64352"/>
            <a:ext cx="1051560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41353"/>
            <a:ext cx="1051560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75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4273"/>
            <a:ext cx="5181600" cy="525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273"/>
            <a:ext cx="5181600" cy="525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855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0856"/>
            <a:ext cx="10515600" cy="1600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29849"/>
            <a:ext cx="5157787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24646"/>
            <a:ext cx="5157787" cy="44487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29849"/>
            <a:ext cx="5183188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24646"/>
            <a:ext cx="5183188" cy="44487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844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93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31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2226"/>
            <a:ext cx="617220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36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4273"/>
            <a:ext cx="1051560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AFCE-9502-4D36-B995-B8B892D7C33E}" type="datetimeFigureOut">
              <a:rPr lang="es-CO" smtClean="0"/>
              <a:t>18/10/2023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74706"/>
            <a:ext cx="41148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83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F2E349F-5664-F252-F411-98DBCF2E3C98}"/>
              </a:ext>
            </a:extLst>
          </p:cNvPr>
          <p:cNvSpPr txBox="1"/>
          <p:nvPr/>
        </p:nvSpPr>
        <p:spPr>
          <a:xfrm>
            <a:off x="333708" y="6923021"/>
            <a:ext cx="18614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0</a:t>
            </a:r>
          </a:p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campo proceso</a:t>
            </a:r>
          </a:p>
        </p:txBody>
      </p:sp>
      <p:pic>
        <p:nvPicPr>
          <p:cNvPr id="1026" name="Picture 2" descr="Cortadora Láser de Metal - ACCU STAR">
            <a:extLst>
              <a:ext uri="{FF2B5EF4-FFF2-40B4-BE49-F238E27FC236}">
                <a16:creationId xmlns:a16="http://schemas.microsoft.com/office/drawing/2014/main" id="{B95A50FF-ACC8-F8AB-93DE-013C24ABA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598" y="5822549"/>
            <a:ext cx="1469802" cy="11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áquina de plegadora automática de 600 toneladas, plegadora de doble hoja  de chapa metálica - ACCURL">
            <a:extLst>
              <a:ext uri="{FF2B5EF4-FFF2-40B4-BE49-F238E27FC236}">
                <a16:creationId xmlns:a16="http://schemas.microsoft.com/office/drawing/2014/main" id="{AD4617DB-91A5-CB08-C1C4-1C4B03D0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65" y="5777644"/>
            <a:ext cx="1500422" cy="11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ED9E55-7EF1-5F6C-9720-B27BB4961ADE}"/>
              </a:ext>
            </a:extLst>
          </p:cNvPr>
          <p:cNvSpPr txBox="1"/>
          <p:nvPr/>
        </p:nvSpPr>
        <p:spPr>
          <a:xfrm>
            <a:off x="3192797" y="7647941"/>
            <a:ext cx="28055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cortadoras, dobladoras y bandas transportadoras</a:t>
            </a:r>
          </a:p>
        </p:txBody>
      </p:sp>
      <p:pic>
        <p:nvPicPr>
          <p:cNvPr id="1030" name="Picture 6" descr="REDUCTORA DE UN ROBOT KUKA KR600. - General Driver Motor">
            <a:extLst>
              <a:ext uri="{FF2B5EF4-FFF2-40B4-BE49-F238E27FC236}">
                <a16:creationId xmlns:a16="http://schemas.microsoft.com/office/drawing/2014/main" id="{E5DA98ED-3286-85F9-A4E7-FFF0C9EE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97" y="5995238"/>
            <a:ext cx="1469802" cy="12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bot de Soldadura OTC Daihen FD-V6 Arco Estándar - Codinter Colombia">
            <a:extLst>
              <a:ext uri="{FF2B5EF4-FFF2-40B4-BE49-F238E27FC236}">
                <a16:creationId xmlns:a16="http://schemas.microsoft.com/office/drawing/2014/main" id="{88E697DA-1F2D-033A-30B4-4B9E231D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421" y="5646579"/>
            <a:ext cx="1800417" cy="180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263A2C-3ACE-1819-92C7-B463C013BD12}"/>
              </a:ext>
            </a:extLst>
          </p:cNvPr>
          <p:cNvSpPr txBox="1"/>
          <p:nvPr/>
        </p:nvSpPr>
        <p:spPr>
          <a:xfrm>
            <a:off x="8796390" y="7534768"/>
            <a:ext cx="1633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Manipuladores y soladores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545FDE1-F1C0-D935-12D5-E9FC205729B3}"/>
              </a:ext>
            </a:extLst>
          </p:cNvPr>
          <p:cNvCxnSpPr>
            <a:cxnSpLocks/>
          </p:cNvCxnSpPr>
          <p:nvPr/>
        </p:nvCxnSpPr>
        <p:spPr>
          <a:xfrm>
            <a:off x="412895" y="5624792"/>
            <a:ext cx="11366217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BE842E-D798-E004-06CE-B19DBF23DC2C}"/>
              </a:ext>
            </a:extLst>
          </p:cNvPr>
          <p:cNvSpPr txBox="1"/>
          <p:nvPr/>
        </p:nvSpPr>
        <p:spPr>
          <a:xfrm>
            <a:off x="723443" y="4326564"/>
            <a:ext cx="12073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1</a:t>
            </a:r>
          </a:p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 proceso</a:t>
            </a:r>
          </a:p>
        </p:txBody>
      </p:sp>
      <p:pic>
        <p:nvPicPr>
          <p:cNvPr id="1036" name="Picture 12" descr="FREE Studio 5000 Training Now! - PLCGurus.NET">
            <a:extLst>
              <a:ext uri="{FF2B5EF4-FFF2-40B4-BE49-F238E27FC236}">
                <a16:creationId xmlns:a16="http://schemas.microsoft.com/office/drawing/2014/main" id="{E93D4950-6723-3EFE-B560-FA22B123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36" y="4036470"/>
            <a:ext cx="1819564" cy="10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 ciudad alivio evitar rslinx Tanga estrecha En el nombre Preciso">
            <a:extLst>
              <a:ext uri="{FF2B5EF4-FFF2-40B4-BE49-F238E27FC236}">
                <a16:creationId xmlns:a16="http://schemas.microsoft.com/office/drawing/2014/main" id="{109061F4-ED13-F7D4-A78F-4CC88FBE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924" y="4090937"/>
            <a:ext cx="1667512" cy="9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DBAAC45-EA84-2E04-FF9D-D05494605FEB}"/>
              </a:ext>
            </a:extLst>
          </p:cNvPr>
          <p:cNvSpPr txBox="1"/>
          <p:nvPr/>
        </p:nvSpPr>
        <p:spPr>
          <a:xfrm>
            <a:off x="6114585" y="5216450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OPC-UA Machine to System </a:t>
            </a:r>
          </a:p>
        </p:txBody>
      </p:sp>
      <p:pic>
        <p:nvPicPr>
          <p:cNvPr id="1042" name="Picture 18" descr="Rockwell Automation joins OPC UA TSN initiative - TTTech Industrial">
            <a:extLst>
              <a:ext uri="{FF2B5EF4-FFF2-40B4-BE49-F238E27FC236}">
                <a16:creationId xmlns:a16="http://schemas.microsoft.com/office/drawing/2014/main" id="{3B34D06C-8E09-A295-8C65-3A947A459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49" y="3958620"/>
            <a:ext cx="2026250" cy="13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3C58658-9438-9BD7-5383-6F8A7CA16F41}"/>
              </a:ext>
            </a:extLst>
          </p:cNvPr>
          <p:cNvCxnSpPr>
            <a:cxnSpLocks/>
          </p:cNvCxnSpPr>
          <p:nvPr/>
        </p:nvCxnSpPr>
        <p:spPr>
          <a:xfrm>
            <a:off x="431480" y="3588174"/>
            <a:ext cx="11366217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AB624-57D2-7476-7F8C-9ECD513E5A7D}"/>
              </a:ext>
            </a:extLst>
          </p:cNvPr>
          <p:cNvSpPr txBox="1"/>
          <p:nvPr/>
        </p:nvSpPr>
        <p:spPr>
          <a:xfrm>
            <a:off x="850677" y="2705444"/>
            <a:ext cx="827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2</a:t>
            </a:r>
          </a:p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B981D6E-827F-BF58-23D5-F71BCFF41927}"/>
              </a:ext>
            </a:extLst>
          </p:cNvPr>
          <p:cNvSpPr txBox="1"/>
          <p:nvPr/>
        </p:nvSpPr>
        <p:spPr>
          <a:xfrm>
            <a:off x="5818576" y="3261588"/>
            <a:ext cx="1058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r>
              <a:rPr lang="es-CO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endParaRPr lang="es-CO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8" name="Picture 24" descr="Inductive automation - MES, HMI, SCADA and IIoT solutions | NZ Controls">
            <a:extLst>
              <a:ext uri="{FF2B5EF4-FFF2-40B4-BE49-F238E27FC236}">
                <a16:creationId xmlns:a16="http://schemas.microsoft.com/office/drawing/2014/main" id="{9D74D493-117A-57BC-A701-BE632A30C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117" y="2300029"/>
            <a:ext cx="2602301" cy="96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EE8FAD9-0BF6-5C91-A2AA-3449A04E75BC}"/>
              </a:ext>
            </a:extLst>
          </p:cNvPr>
          <p:cNvCxnSpPr>
            <a:cxnSpLocks/>
          </p:cNvCxnSpPr>
          <p:nvPr/>
        </p:nvCxnSpPr>
        <p:spPr>
          <a:xfrm>
            <a:off x="431476" y="1954304"/>
            <a:ext cx="11366217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C0C4AB0-8E8B-C29B-3E28-5766F61A4C10}"/>
              </a:ext>
            </a:extLst>
          </p:cNvPr>
          <p:cNvSpPr txBox="1"/>
          <p:nvPr/>
        </p:nvSpPr>
        <p:spPr>
          <a:xfrm>
            <a:off x="396224" y="1129684"/>
            <a:ext cx="17363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3</a:t>
            </a:r>
          </a:p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Operaciones de Manufactura</a:t>
            </a:r>
          </a:p>
        </p:txBody>
      </p:sp>
      <p:pic>
        <p:nvPicPr>
          <p:cNvPr id="1050" name="Picture 26" descr="sistema MES archivos - HEXA Ingenieros">
            <a:extLst>
              <a:ext uri="{FF2B5EF4-FFF2-40B4-BE49-F238E27FC236}">
                <a16:creationId xmlns:a16="http://schemas.microsoft.com/office/drawing/2014/main" id="{453F9AB6-E15F-6FA1-176B-351564A9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230" y="276445"/>
            <a:ext cx="1456993" cy="1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gnition Server Sizing and Architecture Guide | Inductive Automation">
            <a:extLst>
              <a:ext uri="{FF2B5EF4-FFF2-40B4-BE49-F238E27FC236}">
                <a16:creationId xmlns:a16="http://schemas.microsoft.com/office/drawing/2014/main" id="{386DB7C7-8389-D826-B62F-EF481C16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08" y="378543"/>
            <a:ext cx="1886812" cy="10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74FC89E-4B9A-7BD6-4508-649753F22DE0}"/>
              </a:ext>
            </a:extLst>
          </p:cNvPr>
          <p:cNvSpPr txBox="1"/>
          <p:nvPr/>
        </p:nvSpPr>
        <p:spPr>
          <a:xfrm>
            <a:off x="3350769" y="1489023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OPC-UA server</a:t>
            </a:r>
          </a:p>
        </p:txBody>
      </p:sp>
      <p:pic>
        <p:nvPicPr>
          <p:cNvPr id="1054" name="Picture 30" descr="Configuración, Mantenimiento y Gestión de Microsoft Azure - Imagar">
            <a:extLst>
              <a:ext uri="{FF2B5EF4-FFF2-40B4-BE49-F238E27FC236}">
                <a16:creationId xmlns:a16="http://schemas.microsoft.com/office/drawing/2014/main" id="{63C0E8CE-EF32-0199-D9FD-8859A5D8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29" y="467956"/>
            <a:ext cx="1456994" cy="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AWS | Cloud Computing - Servicios de informática en la nube">
            <a:extLst>
              <a:ext uri="{FF2B5EF4-FFF2-40B4-BE49-F238E27FC236}">
                <a16:creationId xmlns:a16="http://schemas.microsoft.com/office/drawing/2014/main" id="{1A792827-29A9-D602-C8D0-F8B147D67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19" y="456320"/>
            <a:ext cx="1758863" cy="9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94FA1E7-F5D3-6465-0E1A-F7065B38C5B3}"/>
              </a:ext>
            </a:extLst>
          </p:cNvPr>
          <p:cNvSpPr txBox="1"/>
          <p:nvPr/>
        </p:nvSpPr>
        <p:spPr>
          <a:xfrm>
            <a:off x="9074894" y="1244284"/>
            <a:ext cx="1090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es-CO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01F0B1E-181C-423D-4983-76265F3255D2}"/>
              </a:ext>
            </a:extLst>
          </p:cNvPr>
          <p:cNvCxnSpPr>
            <a:cxnSpLocks/>
          </p:cNvCxnSpPr>
          <p:nvPr/>
        </p:nvCxnSpPr>
        <p:spPr>
          <a:xfrm flipV="1">
            <a:off x="4396772" y="5216450"/>
            <a:ext cx="0" cy="9967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10ADCBE-86DF-32A3-E828-85C46D56D286}"/>
              </a:ext>
            </a:extLst>
          </p:cNvPr>
          <p:cNvCxnSpPr>
            <a:cxnSpLocks/>
          </p:cNvCxnSpPr>
          <p:nvPr/>
        </p:nvCxnSpPr>
        <p:spPr>
          <a:xfrm flipV="1">
            <a:off x="9790858" y="5343408"/>
            <a:ext cx="0" cy="749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970C6F8-C18A-2141-F55E-298925226803}"/>
              </a:ext>
            </a:extLst>
          </p:cNvPr>
          <p:cNvCxnSpPr>
            <a:cxnSpLocks/>
          </p:cNvCxnSpPr>
          <p:nvPr/>
        </p:nvCxnSpPr>
        <p:spPr>
          <a:xfrm flipV="1">
            <a:off x="6270453" y="3444670"/>
            <a:ext cx="0" cy="283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DA9FCBFF-7CEA-26E7-3560-7DE0B2C14728}"/>
              </a:ext>
            </a:extLst>
          </p:cNvPr>
          <p:cNvCxnSpPr>
            <a:cxnSpLocks/>
          </p:cNvCxnSpPr>
          <p:nvPr/>
        </p:nvCxnSpPr>
        <p:spPr>
          <a:xfrm>
            <a:off x="4276436" y="3728434"/>
            <a:ext cx="55144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76939DD-D716-9E52-1C45-C43015ABFAF1}"/>
              </a:ext>
            </a:extLst>
          </p:cNvPr>
          <p:cNvCxnSpPr/>
          <p:nvPr/>
        </p:nvCxnSpPr>
        <p:spPr>
          <a:xfrm>
            <a:off x="4276436" y="3728434"/>
            <a:ext cx="0" cy="257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ector recto de flecha 1023">
            <a:extLst>
              <a:ext uri="{FF2B5EF4-FFF2-40B4-BE49-F238E27FC236}">
                <a16:creationId xmlns:a16="http://schemas.microsoft.com/office/drawing/2014/main" id="{A92A7EE2-4E5C-FCFF-21B5-B71A7A42ABE1}"/>
              </a:ext>
            </a:extLst>
          </p:cNvPr>
          <p:cNvCxnSpPr>
            <a:cxnSpLocks/>
          </p:cNvCxnSpPr>
          <p:nvPr/>
        </p:nvCxnSpPr>
        <p:spPr>
          <a:xfrm>
            <a:off x="9790858" y="3740179"/>
            <a:ext cx="0" cy="14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ector recto 1030">
            <a:extLst>
              <a:ext uri="{FF2B5EF4-FFF2-40B4-BE49-F238E27FC236}">
                <a16:creationId xmlns:a16="http://schemas.microsoft.com/office/drawing/2014/main" id="{3DC1E53B-EC5F-CB2C-D718-744D98F5F7E0}"/>
              </a:ext>
            </a:extLst>
          </p:cNvPr>
          <p:cNvCxnSpPr>
            <a:cxnSpLocks/>
          </p:cNvCxnSpPr>
          <p:nvPr/>
        </p:nvCxnSpPr>
        <p:spPr>
          <a:xfrm flipV="1">
            <a:off x="3844414" y="1856418"/>
            <a:ext cx="5946444" cy="5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ector recto de flecha 1036">
            <a:extLst>
              <a:ext uri="{FF2B5EF4-FFF2-40B4-BE49-F238E27FC236}">
                <a16:creationId xmlns:a16="http://schemas.microsoft.com/office/drawing/2014/main" id="{1FA29DBA-4184-CCE2-0D81-C5E886B58191}"/>
              </a:ext>
            </a:extLst>
          </p:cNvPr>
          <p:cNvCxnSpPr>
            <a:cxnSpLocks/>
          </p:cNvCxnSpPr>
          <p:nvPr/>
        </p:nvCxnSpPr>
        <p:spPr>
          <a:xfrm flipV="1">
            <a:off x="3844414" y="1748655"/>
            <a:ext cx="0" cy="124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Conector recto de flecha 1044">
            <a:extLst>
              <a:ext uri="{FF2B5EF4-FFF2-40B4-BE49-F238E27FC236}">
                <a16:creationId xmlns:a16="http://schemas.microsoft.com/office/drawing/2014/main" id="{039908D4-9899-FC48-409E-CA9870E02908}"/>
              </a:ext>
            </a:extLst>
          </p:cNvPr>
          <p:cNvCxnSpPr>
            <a:cxnSpLocks/>
          </p:cNvCxnSpPr>
          <p:nvPr/>
        </p:nvCxnSpPr>
        <p:spPr>
          <a:xfrm flipV="1">
            <a:off x="6347726" y="1572654"/>
            <a:ext cx="0" cy="283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Conector recto de flecha 1046">
            <a:extLst>
              <a:ext uri="{FF2B5EF4-FFF2-40B4-BE49-F238E27FC236}">
                <a16:creationId xmlns:a16="http://schemas.microsoft.com/office/drawing/2014/main" id="{18FD0B5E-2271-D41A-3E64-8CBC65C2F6B5}"/>
              </a:ext>
            </a:extLst>
          </p:cNvPr>
          <p:cNvCxnSpPr>
            <a:cxnSpLocks/>
          </p:cNvCxnSpPr>
          <p:nvPr/>
        </p:nvCxnSpPr>
        <p:spPr>
          <a:xfrm flipV="1">
            <a:off x="9790858" y="1572654"/>
            <a:ext cx="0" cy="283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Conector recto de flecha 1050">
            <a:extLst>
              <a:ext uri="{FF2B5EF4-FFF2-40B4-BE49-F238E27FC236}">
                <a16:creationId xmlns:a16="http://schemas.microsoft.com/office/drawing/2014/main" id="{CE3FBA64-CAB7-5E61-07FA-CD67FD6F307A}"/>
              </a:ext>
            </a:extLst>
          </p:cNvPr>
          <p:cNvCxnSpPr>
            <a:cxnSpLocks/>
          </p:cNvCxnSpPr>
          <p:nvPr/>
        </p:nvCxnSpPr>
        <p:spPr>
          <a:xfrm>
            <a:off x="6347726" y="1872684"/>
            <a:ext cx="0" cy="42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 descr="Conveyor System and Technology Trends - NAI Group">
            <a:extLst>
              <a:ext uri="{FF2B5EF4-FFF2-40B4-BE49-F238E27FC236}">
                <a16:creationId xmlns:a16="http://schemas.microsoft.com/office/drawing/2014/main" id="{122823C6-C326-0C10-C12D-FABE8991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86" y="6445145"/>
            <a:ext cx="1220037" cy="81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98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</TotalTime>
  <Words>39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Medina</dc:creator>
  <cp:lastModifiedBy>Julian Medina</cp:lastModifiedBy>
  <cp:revision>2</cp:revision>
  <dcterms:created xsi:type="dcterms:W3CDTF">2023-10-12T20:28:36Z</dcterms:created>
  <dcterms:modified xsi:type="dcterms:W3CDTF">2023-10-18T12:11:30Z</dcterms:modified>
</cp:coreProperties>
</file>