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b240a1f4c7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b240a1f4c7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b240a1f4c7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b240a1f4c7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b240a1f4c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b240a1f4c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b240a1f4c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b240a1f4c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b240a1f4c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b240a1f4c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b240a1f4c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b240a1f4c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b240a1f4c7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b240a1f4c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b240a1f4c7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b240a1f4c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b240a1f4c7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b240a1f4c7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 Group Chat 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64"/>
            <a:ext cx="8222100" cy="18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Gilbert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Jesse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</a:t>
            </a:r>
            <a:endParaRPr/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                      Josh                                                 Gilbert</a:t>
            </a:r>
            <a:endParaRPr/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6550" y="1649575"/>
            <a:ext cx="2997151" cy="249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025" y="1649575"/>
            <a:ext cx="2997150" cy="2499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22"/>
          <p:cNvCxnSpPr/>
          <p:nvPr/>
        </p:nvCxnSpPr>
        <p:spPr>
          <a:xfrm flipH="1">
            <a:off x="7090150" y="3638625"/>
            <a:ext cx="643800" cy="27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2"/>
          <p:cNvCxnSpPr/>
          <p:nvPr/>
        </p:nvCxnSpPr>
        <p:spPr>
          <a:xfrm flipH="1">
            <a:off x="6221475" y="2444400"/>
            <a:ext cx="1445100" cy="25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22"/>
          <p:cNvCxnSpPr/>
          <p:nvPr/>
        </p:nvCxnSpPr>
        <p:spPr>
          <a:xfrm flipH="1">
            <a:off x="5023700" y="3032200"/>
            <a:ext cx="2755200" cy="97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22"/>
          <p:cNvSpPr txBox="1"/>
          <p:nvPr/>
        </p:nvSpPr>
        <p:spPr>
          <a:xfrm>
            <a:off x="7771400" y="2291000"/>
            <a:ext cx="137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ChatTextArea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2"/>
          <p:cNvSpPr txBox="1"/>
          <p:nvPr/>
        </p:nvSpPr>
        <p:spPr>
          <a:xfrm>
            <a:off x="7853750" y="2912400"/>
            <a:ext cx="129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Message field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2"/>
          <p:cNvSpPr txBox="1"/>
          <p:nvPr/>
        </p:nvSpPr>
        <p:spPr>
          <a:xfrm>
            <a:off x="7801350" y="3518850"/>
            <a:ext cx="1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Send button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created a simple chat room for relaying messages between users wirelessly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graphical user interface was created for ease of use interacting with the application.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Utilized sockets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Server.java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3933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226" y="928178"/>
            <a:ext cx="5194949" cy="401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/>
        </p:nvSpPr>
        <p:spPr>
          <a:xfrm>
            <a:off x="5420525" y="935850"/>
            <a:ext cx="3668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Function startServer()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When a new socket is accepted/ a new user joins it will print out a message in the terminal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 new client handler will be created using the socket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 new thread will be created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Server.java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11700" y="1229875"/>
            <a:ext cx="45324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375" y="904875"/>
            <a:ext cx="4919700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/>
        </p:nvSpPr>
        <p:spPr>
          <a:xfrm>
            <a:off x="5113550" y="905925"/>
            <a:ext cx="3718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closeServerSocket()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Function to close the server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If all sockets/users disconnect then the server will close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Main()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Creates a new socket, creates and starts server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ClientHandler.java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using a socket in main() of Server.Java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Keeps track of client info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methods to inform users of the state                                                        of the chat room (enters/leaves)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Manages server input, and output streams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Client.java: New User 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running the client, 3 dialog boxes will pop up asking for the hostname, port number, and for the user to create a username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info gets stored in a new client object as the user joins the chat room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46493"/>
            <a:ext cx="9143999" cy="1678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Client.java: Group chat box and message field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311700" y="1229875"/>
            <a:ext cx="441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9875"/>
            <a:ext cx="5143500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 txBox="1"/>
          <p:nvPr/>
        </p:nvSpPr>
        <p:spPr>
          <a:xfrm>
            <a:off x="5158475" y="1235350"/>
            <a:ext cx="3908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Utilized Jpanel from javax.swing for the Panel, sub panel and field for the chat box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Attached an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ActionListener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to the message field box so that when the send button is hit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whatever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is in the message field is sent to the chat 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field is then erased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Client.Java: ListenForMessage()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311700" y="1229875"/>
            <a:ext cx="5280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9875"/>
            <a:ext cx="5946750" cy="366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/>
        </p:nvSpPr>
        <p:spPr>
          <a:xfrm>
            <a:off x="5749950" y="1227850"/>
            <a:ext cx="3393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Responsible for updating the group chat text area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Since it is constantly being updated a runnable interface is implemented in a thread so that it can actively continue to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receive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and print messages to the group chat for all users to see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3369100" y="1229875"/>
            <a:ext cx="5463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Once you run the client file 3 dialog boxes will pop up.</a:t>
            </a: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2817825" cy="14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419401"/>
            <a:ext cx="2817825" cy="1310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1"/>
          <p:cNvPicPr preferRelativeResize="0"/>
          <p:nvPr/>
        </p:nvPicPr>
        <p:blipFill rotWithShape="1">
          <a:blip r:embed="rId5">
            <a:alphaModFix/>
          </a:blip>
          <a:srcRect b="0" l="0" r="-2417" t="0"/>
          <a:stretch/>
        </p:blipFill>
        <p:spPr>
          <a:xfrm>
            <a:off x="311700" y="3730175"/>
            <a:ext cx="3057400" cy="1343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21"/>
          <p:cNvCxnSpPr/>
          <p:nvPr/>
        </p:nvCxnSpPr>
        <p:spPr>
          <a:xfrm rot="10800000">
            <a:off x="3271900" y="1976550"/>
            <a:ext cx="1295100" cy="68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21"/>
          <p:cNvCxnSpPr/>
          <p:nvPr/>
        </p:nvCxnSpPr>
        <p:spPr>
          <a:xfrm rot="10800000">
            <a:off x="3271900" y="3077225"/>
            <a:ext cx="1295100" cy="27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21"/>
          <p:cNvCxnSpPr/>
          <p:nvPr/>
        </p:nvCxnSpPr>
        <p:spPr>
          <a:xfrm flipH="1">
            <a:off x="3518850" y="4119150"/>
            <a:ext cx="516600" cy="20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p21"/>
          <p:cNvSpPr txBox="1"/>
          <p:nvPr/>
        </p:nvSpPr>
        <p:spPr>
          <a:xfrm>
            <a:off x="4634400" y="2485650"/>
            <a:ext cx="38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One to enter the IP address of the chat server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4626900" y="3211875"/>
            <a:ext cx="385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One for the port number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4110300" y="3919050"/>
            <a:ext cx="329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One to create your username.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