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05"/>
  </p:normalViewPr>
  <p:slideViewPr>
    <p:cSldViewPr snapToGrid="0">
      <p:cViewPr varScale="1">
        <p:scale>
          <a:sx n="108" d="100"/>
          <a:sy n="108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6D4E-4A33-C135-C88F-A74EF5E27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02FBA-CBCE-4469-ECA7-DF746B3C6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3EC02-CBD7-790D-3F09-1ABFAFB9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9F46-7AB2-FB4A-9B05-44370DCC1863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2D51A-A047-4D2A-CBD2-FCC16205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4C77-68E0-233C-FDD7-873F86E7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0FFF-DEBE-F240-99B4-CD2DD5BC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5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7C6E-47E7-A637-6497-EC14331C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B8F4E-7D32-9A19-7151-A6608E031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266F-EAC3-5BEC-8162-348B0E21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9F46-7AB2-FB4A-9B05-44370DCC1863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ED94-C86F-211C-C8DF-9A859E2B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7B5F4-90EE-2BE4-BC67-56A95035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0FFF-DEBE-F240-99B4-CD2DD5BC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D52CC-E5FB-4F95-A7C6-8C7F7BF7C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47A10-6398-5A27-7460-BB063946C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5AED-53B3-43F1-8C7C-7A1C6EF9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9F46-7AB2-FB4A-9B05-44370DCC1863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3113-D162-6F4C-60B5-7BEB1E57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24C3-4AD9-D894-6C82-AFD35F5A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0FFF-DEBE-F240-99B4-CD2DD5BC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6D15-303C-37E1-77A7-43D09B7E8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0D35-0AAF-25C7-03D5-15EEBCF48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C4050-237C-ED6A-5A3B-124C4E96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9F46-7AB2-FB4A-9B05-44370DCC1863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8AE5B-11DD-595C-B6F8-C162B4A9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F5CA0-B9A6-577D-2661-C1EA8C7B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0FFF-DEBE-F240-99B4-CD2DD5BC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1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3A42-53B2-262B-C921-FFA8BF9E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B0A2C-9616-3B6B-106F-39D930BC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35D8-1624-2A50-60A3-E9DB705E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9F46-7AB2-FB4A-9B05-44370DCC1863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2313-8E61-EB23-3284-A30B63EB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A38C1-83D7-05DF-6D28-6AE78703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0FFF-DEBE-F240-99B4-CD2DD5BC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30AD-11A7-D651-3DD6-808CFCCA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2BCD-27A7-C584-8290-E8D381051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7B902-DB67-3E21-D49C-B4F83EAB3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C4B42-C442-CC22-52E5-B44B6C74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9F46-7AB2-FB4A-9B05-44370DCC1863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4C32E-3264-2266-642A-ED2D792E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22D07-AF9E-D172-EB89-9D8FD811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0FFF-DEBE-F240-99B4-CD2DD5BC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4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13F3-E904-CEED-C5E4-E3AD8EE4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12D33-41D6-3CEF-DE2A-6A3B7680B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9C950-7738-0549-C78F-2EFB860CB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E0D63-6E71-BBF1-B5A9-158E1233A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93527-9933-CC48-DE03-59F5EB1C3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A22F7-4A7E-C252-FFE3-74FDACDD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9F46-7AB2-FB4A-9B05-44370DCC1863}" type="datetimeFigureOut">
              <a:rPr lang="en-US" smtClean="0"/>
              <a:t>9/4/25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445AB-3D4D-FF75-033C-666551EB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C8438-B4D7-D8AF-5C8C-C75DCE87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0FFF-DEBE-F240-99B4-CD2DD5BC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5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ECF5-A2E7-A354-6F66-5214AB96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9923BB-94F6-F500-5C34-71B55F1B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9F46-7AB2-FB4A-9B05-44370DCC1863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778E4-04A5-5951-7725-042EA617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6A10E-4C22-8BC0-3924-2D60605B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0FFF-DEBE-F240-99B4-CD2DD5BC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B7B7C-278A-51EE-653D-1D02AB67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9F46-7AB2-FB4A-9B05-44370DCC1863}" type="datetimeFigureOut">
              <a:rPr lang="en-US" smtClean="0"/>
              <a:t>9/4/25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E9CCC-1844-A720-454E-93A67927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1FEC4-72AD-781A-2CE7-D8AD4228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0FFF-DEBE-F240-99B4-CD2DD5BC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1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9B52-0F26-819A-92B9-65929321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0ABD3-FFA5-8EC7-EF2D-73689C34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B4F64-34A6-06F1-E720-9D1384D97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EFBBA-B40E-9F5F-AEA3-968C3A49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9F46-7AB2-FB4A-9B05-44370DCC1863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5DDA7-F71E-C038-BFB0-579A1F5F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B8267-39CF-0A45-0471-DFC671D0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0FFF-DEBE-F240-99B4-CD2DD5BC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6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D818-F9A9-4621-CB73-E3995DAF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9ED89-9AC2-E9C4-4822-9795F1629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38E1D-8DE4-F8FC-FCE5-215050AD9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7407E-6C55-02F6-1CCA-B84D91A6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A9F46-7AB2-FB4A-9B05-44370DCC1863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EB3EA-2498-0805-AF46-74031D7F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6AB4C-B472-682A-CC16-70438933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0FFF-DEBE-F240-99B4-CD2DD5BC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5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68DE7-C068-4894-5500-14BCA365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331CA-1FB7-EC84-2051-1859EFFC7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F1FAF-E5BF-2923-F96A-E24CC277F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3A9F46-7AB2-FB4A-9B05-44370DCC1863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20048-A4CF-132E-231E-6A0EBCFF4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9E72-4EF6-AA48-4D53-84A13C462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080FFF-DEBE-F240-99B4-CD2DD5BC7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9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hitlockschluter3e.zoology.ubc.ca/RLabs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17C7-5430-BC32-1347-7382C609E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 BIOL300—Fundamentals of Biostatistics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E554A-619C-D203-6C48-876CB5C3B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L03 (Tue 9-11am) &amp; L10 (Tue 11am-1pm)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2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D0AE-CD63-FDF1-AF1B-A20FAEBE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today–introduction to R &amp; RStudio, making data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53C0-1136-899E-4167-C1C18E18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online course materials: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https://whitlockschluter3e.zoology.ubc.ca/RLabs/index.html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of my slides/resources can be found on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721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60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Welcome to BIOL300—Fundamentals of Biostatistics</vt:lpstr>
      <vt:lpstr>today–introduction to R &amp; RStudio, making data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jennamel@student.ubc.ca</dc:creator>
  <cp:lastModifiedBy>jennamel@student.ubc.ca</cp:lastModifiedBy>
  <cp:revision>1</cp:revision>
  <dcterms:created xsi:type="dcterms:W3CDTF">2025-09-04T17:53:02Z</dcterms:created>
  <dcterms:modified xsi:type="dcterms:W3CDTF">2025-09-04T18:13:42Z</dcterms:modified>
</cp:coreProperties>
</file>