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26C97-A308-4869-AB03-37101B873DA2}" type="datetimeFigureOut">
              <a:rPr lang="es-ES" smtClean="0"/>
              <a:t>15/01/2018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B4773-E86C-4E97-969A-986461B774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579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26C97-A308-4869-AB03-37101B873DA2}" type="datetimeFigureOut">
              <a:rPr lang="es-ES" smtClean="0"/>
              <a:t>15/01/2018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B4773-E86C-4E97-969A-986461B774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8251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26C97-A308-4869-AB03-37101B873DA2}" type="datetimeFigureOut">
              <a:rPr lang="es-ES" smtClean="0"/>
              <a:t>15/01/2018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B4773-E86C-4E97-969A-986461B774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8347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26C97-A308-4869-AB03-37101B873DA2}" type="datetimeFigureOut">
              <a:rPr lang="es-ES" smtClean="0"/>
              <a:t>15/01/2018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B4773-E86C-4E97-969A-986461B774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1211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26C97-A308-4869-AB03-37101B873DA2}" type="datetimeFigureOut">
              <a:rPr lang="es-ES" smtClean="0"/>
              <a:t>15/01/2018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B4773-E86C-4E97-969A-986461B774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2434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26C97-A308-4869-AB03-37101B873DA2}" type="datetimeFigureOut">
              <a:rPr lang="es-ES" smtClean="0"/>
              <a:t>15/01/2018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B4773-E86C-4E97-969A-986461B774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9649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26C97-A308-4869-AB03-37101B873DA2}" type="datetimeFigureOut">
              <a:rPr lang="es-ES" smtClean="0"/>
              <a:t>15/01/2018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B4773-E86C-4E97-969A-986461B774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6956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26C97-A308-4869-AB03-37101B873DA2}" type="datetimeFigureOut">
              <a:rPr lang="es-ES" smtClean="0"/>
              <a:t>15/01/2018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B4773-E86C-4E97-969A-986461B774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7482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26C97-A308-4869-AB03-37101B873DA2}" type="datetimeFigureOut">
              <a:rPr lang="es-ES" smtClean="0"/>
              <a:t>15/01/2018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B4773-E86C-4E97-969A-986461B774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4656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26C97-A308-4869-AB03-37101B873DA2}" type="datetimeFigureOut">
              <a:rPr lang="es-ES" smtClean="0"/>
              <a:t>15/01/2018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B4773-E86C-4E97-969A-986461B774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6625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26C97-A308-4869-AB03-37101B873DA2}" type="datetimeFigureOut">
              <a:rPr lang="es-ES" smtClean="0"/>
              <a:t>15/01/2018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B4773-E86C-4E97-969A-986461B774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9886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26C97-A308-4869-AB03-37101B873DA2}" type="datetimeFigureOut">
              <a:rPr lang="es-ES" smtClean="0"/>
              <a:t>15/01/2018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B4773-E86C-4E97-969A-986461B774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4447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853572"/>
            <a:ext cx="9144000" cy="1281918"/>
          </a:xfrm>
        </p:spPr>
        <p:txBody>
          <a:bodyPr>
            <a:normAutofit/>
          </a:bodyPr>
          <a:lstStyle/>
          <a:p>
            <a:r>
              <a:rPr lang="es-ES" sz="6600" dirty="0" err="1" smtClean="0"/>
              <a:t>Traveccines</a:t>
            </a:r>
            <a:endParaRPr lang="es-ES" sz="6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55521" y="4108475"/>
            <a:ext cx="9144000" cy="1655762"/>
          </a:xfrm>
        </p:spPr>
        <p:txBody>
          <a:bodyPr>
            <a:noAutofit/>
          </a:bodyPr>
          <a:lstStyle/>
          <a:p>
            <a:pPr algn="r"/>
            <a:r>
              <a:rPr lang="es-ES" sz="3200" dirty="0" smtClean="0"/>
              <a:t>Oriol Gracia Carmona</a:t>
            </a:r>
          </a:p>
          <a:p>
            <a:pPr algn="r"/>
            <a:r>
              <a:rPr lang="es-ES" sz="3200" dirty="0" smtClean="0"/>
              <a:t>Álvaro Serrano </a:t>
            </a:r>
            <a:r>
              <a:rPr lang="es-ES" sz="3200" dirty="0" err="1" smtClean="0"/>
              <a:t>Morrás</a:t>
            </a:r>
            <a:endParaRPr lang="es-ES" sz="3200" dirty="0" smtClean="0"/>
          </a:p>
          <a:p>
            <a:pPr algn="r"/>
            <a:r>
              <a:rPr lang="es-ES" sz="3200" dirty="0" smtClean="0"/>
              <a:t>Juan Luis Melero </a:t>
            </a:r>
            <a:r>
              <a:rPr lang="es-ES" sz="3200" dirty="0" err="1" smtClean="0"/>
              <a:t>Ollonarte</a:t>
            </a:r>
            <a:endParaRPr lang="es-ES" sz="3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42" y="2611676"/>
            <a:ext cx="3809524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948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10381"/>
            <a:ext cx="10515600" cy="1325563"/>
          </a:xfrm>
        </p:spPr>
        <p:txBody>
          <a:bodyPr>
            <a:normAutofit/>
          </a:bodyPr>
          <a:lstStyle/>
          <a:p>
            <a:r>
              <a:rPr lang="es-ES" sz="5400" dirty="0" err="1" smtClean="0"/>
              <a:t>Traveccines</a:t>
            </a:r>
            <a:r>
              <a:rPr lang="es-ES" sz="5400" dirty="0" smtClean="0"/>
              <a:t> </a:t>
            </a:r>
            <a:r>
              <a:rPr lang="es-ES" sz="5400" dirty="0" err="1" smtClean="0"/>
              <a:t>project</a:t>
            </a:r>
            <a:endParaRPr lang="es-ES" sz="5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036640"/>
            <a:ext cx="10515600" cy="4351338"/>
          </a:xfrm>
        </p:spPr>
        <p:txBody>
          <a:bodyPr>
            <a:normAutofit/>
          </a:bodyPr>
          <a:lstStyle/>
          <a:p>
            <a:r>
              <a:rPr lang="es-ES" sz="3200" dirty="0" err="1" smtClean="0"/>
              <a:t>The</a:t>
            </a:r>
            <a:r>
              <a:rPr lang="es-ES" sz="3200" dirty="0" smtClean="0"/>
              <a:t> </a:t>
            </a:r>
            <a:r>
              <a:rPr lang="es-ES" sz="3200" dirty="0" err="1" smtClean="0"/>
              <a:t>pleasure</a:t>
            </a:r>
            <a:r>
              <a:rPr lang="es-ES" sz="3200" dirty="0" smtClean="0"/>
              <a:t> of travelling</a:t>
            </a:r>
          </a:p>
          <a:p>
            <a:pPr marL="0" indent="0">
              <a:buNone/>
            </a:pPr>
            <a:endParaRPr lang="es-ES" sz="3200" dirty="0" smtClean="0"/>
          </a:p>
          <a:p>
            <a:r>
              <a:rPr lang="es-ES" sz="3200" dirty="0" err="1" smtClean="0"/>
              <a:t>Importance</a:t>
            </a:r>
            <a:r>
              <a:rPr lang="es-ES" sz="3200" dirty="0" smtClean="0"/>
              <a:t> of </a:t>
            </a:r>
            <a:r>
              <a:rPr lang="es-ES" sz="3200" dirty="0" err="1" smtClean="0"/>
              <a:t>the</a:t>
            </a:r>
            <a:r>
              <a:rPr lang="es-ES" sz="3200" dirty="0" smtClean="0"/>
              <a:t> profilaxis:</a:t>
            </a:r>
            <a:endParaRPr lang="es-ES" sz="3200" dirty="0"/>
          </a:p>
          <a:p>
            <a:pPr lvl="1"/>
            <a:r>
              <a:rPr lang="es-ES" sz="2800" dirty="0" err="1" smtClean="0"/>
              <a:t>Vaccines</a:t>
            </a:r>
            <a:endParaRPr lang="es-ES" sz="2800" dirty="0" smtClean="0"/>
          </a:p>
          <a:p>
            <a:pPr lvl="1"/>
            <a:r>
              <a:rPr lang="es-ES" sz="2800" dirty="0" err="1" smtClean="0"/>
              <a:t>Relevant</a:t>
            </a:r>
            <a:r>
              <a:rPr lang="es-ES" sz="2800" dirty="0" smtClean="0"/>
              <a:t> medical </a:t>
            </a:r>
            <a:r>
              <a:rPr lang="es-ES" sz="2800" dirty="0" err="1" smtClean="0"/>
              <a:t>information</a:t>
            </a:r>
            <a:endParaRPr lang="es-ES" sz="2800" dirty="0" smtClean="0"/>
          </a:p>
          <a:p>
            <a:pPr lvl="1"/>
            <a:endParaRPr lang="es-ES" sz="2800" dirty="0"/>
          </a:p>
          <a:p>
            <a:r>
              <a:rPr lang="es-ES" sz="3200" dirty="0" err="1" smtClean="0"/>
              <a:t>User</a:t>
            </a:r>
            <a:r>
              <a:rPr lang="es-ES" sz="3200" dirty="0" smtClean="0"/>
              <a:t> </a:t>
            </a:r>
            <a:r>
              <a:rPr lang="es-ES" sz="3200" dirty="0" err="1" smtClean="0"/>
              <a:t>friendly</a:t>
            </a:r>
            <a:r>
              <a:rPr lang="es-ES" sz="3200" dirty="0" smtClean="0"/>
              <a:t> </a:t>
            </a:r>
            <a:r>
              <a:rPr lang="es-ES" sz="3200" dirty="0" err="1" smtClean="0"/>
              <a:t>website</a:t>
            </a:r>
            <a:endParaRPr lang="es-ES" sz="32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644" y="365125"/>
            <a:ext cx="2125156" cy="212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254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644" y="365125"/>
            <a:ext cx="2125156" cy="2125156"/>
          </a:xfrm>
          <a:prstGeom prst="rect">
            <a:avLst/>
          </a:prstGeom>
        </p:spPr>
      </p:pic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Provisional </a:t>
            </a:r>
            <a:r>
              <a:rPr lang="es-ES" dirty="0" err="1" smtClean="0"/>
              <a:t>workflow</a:t>
            </a:r>
            <a:endParaRPr lang="es-E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533378" y="2518416"/>
            <a:ext cx="42765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u="sng" dirty="0" smtClean="0"/>
              <a:t>Input:</a:t>
            </a:r>
          </a:p>
          <a:p>
            <a:r>
              <a:rPr lang="es-ES" sz="2400" dirty="0" err="1" smtClean="0"/>
              <a:t>Origin</a:t>
            </a:r>
            <a:r>
              <a:rPr lang="es-ES" sz="2400" dirty="0" smtClean="0"/>
              <a:t> country </a:t>
            </a:r>
            <a:r>
              <a:rPr lang="es-ES" sz="2400" dirty="0" smtClean="0">
                <a:sym typeface="Wingdings" panose="05000000000000000000" pitchFamily="2" charset="2"/>
              </a:rPr>
              <a:t> Target country</a:t>
            </a:r>
            <a:endParaRPr lang="es-ES" sz="2400" dirty="0"/>
          </a:p>
        </p:txBody>
      </p:sp>
      <p:cxnSp>
        <p:nvCxnSpPr>
          <p:cNvPr id="13" name="Conector recto de flecha 12"/>
          <p:cNvCxnSpPr>
            <a:stCxn id="11" idx="2"/>
          </p:cNvCxnSpPr>
          <p:nvPr/>
        </p:nvCxnSpPr>
        <p:spPr>
          <a:xfrm>
            <a:off x="3671668" y="3349413"/>
            <a:ext cx="0" cy="102563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1758459" y="4360984"/>
            <a:ext cx="1758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u="sng" dirty="0" err="1" smtClean="0"/>
              <a:t>Databases</a:t>
            </a:r>
            <a:r>
              <a:rPr lang="es-ES" sz="2400" u="sng" dirty="0"/>
              <a:t>:</a:t>
            </a:r>
          </a:p>
        </p:txBody>
      </p:sp>
      <p:sp>
        <p:nvSpPr>
          <p:cNvPr id="15" name="Elipse 14"/>
          <p:cNvSpPr/>
          <p:nvPr/>
        </p:nvSpPr>
        <p:spPr>
          <a:xfrm>
            <a:off x="2475914" y="4904859"/>
            <a:ext cx="1744393" cy="1674055"/>
          </a:xfrm>
          <a:prstGeom prst="ellipse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Elipse 16"/>
          <p:cNvSpPr/>
          <p:nvPr/>
        </p:nvSpPr>
        <p:spPr>
          <a:xfrm>
            <a:off x="3348110" y="4904859"/>
            <a:ext cx="1744393" cy="1674055"/>
          </a:xfrm>
          <a:prstGeom prst="ellipse">
            <a:avLst/>
          </a:prstGeom>
          <a:solidFill>
            <a:srgbClr val="FF000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CuadroTexto 17"/>
          <p:cNvSpPr txBox="1"/>
          <p:nvPr/>
        </p:nvSpPr>
        <p:spPr>
          <a:xfrm>
            <a:off x="1041010" y="5416061"/>
            <a:ext cx="11254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Origin</a:t>
            </a:r>
            <a:r>
              <a:rPr lang="es-ES" dirty="0" smtClean="0"/>
              <a:t> country </a:t>
            </a:r>
            <a:r>
              <a:rPr lang="es-ES" dirty="0" err="1" smtClean="0"/>
              <a:t>diseases</a:t>
            </a:r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809958" y="5280221"/>
            <a:ext cx="11254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Target country </a:t>
            </a:r>
            <a:r>
              <a:rPr lang="es-ES" dirty="0" err="1" smtClean="0"/>
              <a:t>diseases</a:t>
            </a:r>
            <a:endParaRPr lang="es-ES" dirty="0"/>
          </a:p>
        </p:txBody>
      </p:sp>
      <p:cxnSp>
        <p:nvCxnSpPr>
          <p:cNvPr id="21" name="Conector recto de flecha 20"/>
          <p:cNvCxnSpPr/>
          <p:nvPr/>
        </p:nvCxnSpPr>
        <p:spPr>
          <a:xfrm flipV="1">
            <a:off x="2025748" y="5741886"/>
            <a:ext cx="914400" cy="1358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19" idx="1"/>
          </p:cNvCxnSpPr>
          <p:nvPr/>
        </p:nvCxnSpPr>
        <p:spPr>
          <a:xfrm flipH="1">
            <a:off x="4670473" y="5741886"/>
            <a:ext cx="113948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/>
          <p:cNvSpPr txBox="1"/>
          <p:nvPr/>
        </p:nvSpPr>
        <p:spPr>
          <a:xfrm>
            <a:off x="7258930" y="5326890"/>
            <a:ext cx="23493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 smtClean="0"/>
              <a:t>Wanted</a:t>
            </a:r>
            <a:r>
              <a:rPr lang="es-ES" sz="2800" dirty="0" smtClean="0"/>
              <a:t>: </a:t>
            </a:r>
            <a:r>
              <a:rPr lang="es-ES" sz="2800" dirty="0" err="1" smtClean="0"/>
              <a:t>Origin</a:t>
            </a:r>
            <a:r>
              <a:rPr lang="es-ES" sz="2800" dirty="0" smtClean="0"/>
              <a:t>\Target</a:t>
            </a:r>
            <a:endParaRPr lang="es-ES" sz="2800" dirty="0"/>
          </a:p>
        </p:txBody>
      </p:sp>
      <p:cxnSp>
        <p:nvCxnSpPr>
          <p:cNvPr id="27" name="Conector recto de flecha 26"/>
          <p:cNvCxnSpPr>
            <a:stCxn id="25" idx="0"/>
          </p:cNvCxnSpPr>
          <p:nvPr/>
        </p:nvCxnSpPr>
        <p:spPr>
          <a:xfrm flipV="1">
            <a:off x="8433583" y="4591816"/>
            <a:ext cx="358725" cy="73507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/>
          <p:cNvSpPr txBox="1"/>
          <p:nvPr/>
        </p:nvSpPr>
        <p:spPr>
          <a:xfrm>
            <a:off x="7948247" y="3754436"/>
            <a:ext cx="2166425" cy="830997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err="1" smtClean="0"/>
              <a:t>Vaccines</a:t>
            </a:r>
            <a:endParaRPr lang="es-E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err="1" smtClean="0"/>
              <a:t>Prevention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66129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Provisional output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644" y="365125"/>
            <a:ext cx="2125156" cy="2125156"/>
          </a:xfrm>
          <a:prstGeom prst="rect">
            <a:avLst/>
          </a:prstGeom>
        </p:spPr>
      </p:pic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153498"/>
              </p:ext>
            </p:extLst>
          </p:nvPr>
        </p:nvGraphicFramePr>
        <p:xfrm>
          <a:off x="1100642" y="2490282"/>
          <a:ext cx="9745548" cy="3049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6387"/>
                <a:gridCol w="2436387"/>
                <a:gridCol w="2436387"/>
                <a:gridCol w="2436387"/>
              </a:tblGrid>
              <a:tr h="711765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Disease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Vaccine</a:t>
                      </a:r>
                      <a:r>
                        <a:rPr lang="es-ES" dirty="0" smtClean="0"/>
                        <a:t> </a:t>
                      </a:r>
                      <a:r>
                        <a:rPr lang="es-ES" dirty="0" err="1" smtClean="0"/>
                        <a:t>name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Importance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Observations</a:t>
                      </a:r>
                      <a:endParaRPr lang="es-ES" dirty="0"/>
                    </a:p>
                  </a:txBody>
                  <a:tcPr/>
                </a:tc>
              </a:tr>
              <a:tr h="711765">
                <a:tc>
                  <a:txBody>
                    <a:bodyPr/>
                    <a:lstStyle/>
                    <a:p>
                      <a:r>
                        <a:rPr lang="es-ES" b="1" dirty="0" err="1" smtClean="0"/>
                        <a:t>Name</a:t>
                      </a:r>
                      <a:r>
                        <a:rPr lang="es-ES" b="1" baseline="0" dirty="0" smtClean="0"/>
                        <a:t> of </a:t>
                      </a:r>
                      <a:r>
                        <a:rPr lang="es-ES" b="1" baseline="0" dirty="0" err="1" smtClean="0"/>
                        <a:t>the</a:t>
                      </a:r>
                      <a:r>
                        <a:rPr lang="es-ES" b="1" baseline="0" dirty="0" smtClean="0"/>
                        <a:t> </a:t>
                      </a:r>
                      <a:r>
                        <a:rPr lang="es-ES" b="1" baseline="0" dirty="0" err="1" smtClean="0"/>
                        <a:t>disease</a:t>
                      </a:r>
                      <a:endParaRPr lang="es-ES" b="1" dirty="0"/>
                    </a:p>
                  </a:txBody>
                  <a:tcPr>
                    <a:solidFill>
                      <a:srgbClr val="FF000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1" dirty="0" err="1" smtClean="0"/>
                        <a:t>Commercial</a:t>
                      </a:r>
                      <a:r>
                        <a:rPr lang="es-ES" b="1" dirty="0" smtClean="0"/>
                        <a:t> </a:t>
                      </a:r>
                      <a:r>
                        <a:rPr lang="es-ES" b="1" dirty="0" err="1" smtClean="0"/>
                        <a:t>name</a:t>
                      </a:r>
                      <a:r>
                        <a:rPr lang="es-ES" b="1" dirty="0" smtClean="0"/>
                        <a:t> of </a:t>
                      </a:r>
                      <a:r>
                        <a:rPr lang="es-ES" b="1" dirty="0" err="1" smtClean="0"/>
                        <a:t>the</a:t>
                      </a:r>
                      <a:r>
                        <a:rPr lang="es-ES" b="1" dirty="0" smtClean="0"/>
                        <a:t> </a:t>
                      </a:r>
                      <a:r>
                        <a:rPr lang="es-ES" b="1" dirty="0" err="1" smtClean="0"/>
                        <a:t>vaccine</a:t>
                      </a:r>
                      <a:endParaRPr lang="es-ES" b="1" dirty="0"/>
                    </a:p>
                  </a:txBody>
                  <a:tcPr>
                    <a:solidFill>
                      <a:srgbClr val="FF000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1" dirty="0" err="1" smtClean="0"/>
                        <a:t>Very</a:t>
                      </a:r>
                      <a:r>
                        <a:rPr lang="es-ES" b="1" dirty="0" smtClean="0"/>
                        <a:t> </a:t>
                      </a:r>
                      <a:r>
                        <a:rPr lang="es-ES" b="1" dirty="0" err="1" smtClean="0"/>
                        <a:t>high</a:t>
                      </a:r>
                      <a:endParaRPr lang="es-ES" b="1" dirty="0"/>
                    </a:p>
                  </a:txBody>
                  <a:tcPr>
                    <a:solidFill>
                      <a:srgbClr val="FF000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1" dirty="0" err="1" smtClean="0"/>
                        <a:t>Apply</a:t>
                      </a:r>
                      <a:r>
                        <a:rPr lang="es-ES" b="1" baseline="0" dirty="0" smtClean="0"/>
                        <a:t> </a:t>
                      </a:r>
                      <a:r>
                        <a:rPr lang="es-ES" b="1" baseline="0" dirty="0" err="1" smtClean="0"/>
                        <a:t>one</a:t>
                      </a:r>
                      <a:r>
                        <a:rPr lang="es-ES" b="1" baseline="0" dirty="0" smtClean="0"/>
                        <a:t> </a:t>
                      </a:r>
                      <a:r>
                        <a:rPr lang="es-ES" b="1" baseline="0" dirty="0" err="1" smtClean="0"/>
                        <a:t>month</a:t>
                      </a:r>
                      <a:r>
                        <a:rPr lang="es-ES" b="1" baseline="0" dirty="0" smtClean="0"/>
                        <a:t> </a:t>
                      </a:r>
                      <a:r>
                        <a:rPr lang="es-ES" b="1" baseline="0" dirty="0" err="1" smtClean="0"/>
                        <a:t>before</a:t>
                      </a:r>
                      <a:r>
                        <a:rPr lang="es-ES" b="1" baseline="0" dirty="0" smtClean="0"/>
                        <a:t> </a:t>
                      </a:r>
                      <a:r>
                        <a:rPr lang="es-ES" b="1" baseline="0" dirty="0" err="1" smtClean="0"/>
                        <a:t>the</a:t>
                      </a:r>
                      <a:r>
                        <a:rPr lang="es-ES" b="1" baseline="0" dirty="0" smtClean="0"/>
                        <a:t> </a:t>
                      </a:r>
                      <a:r>
                        <a:rPr lang="es-ES" b="1" baseline="0" dirty="0" err="1" smtClean="0"/>
                        <a:t>travel</a:t>
                      </a:r>
                      <a:endParaRPr lang="es-ES" b="1" dirty="0"/>
                    </a:p>
                  </a:txBody>
                  <a:tcPr>
                    <a:solidFill>
                      <a:srgbClr val="FF0000">
                        <a:alpha val="80000"/>
                      </a:srgbClr>
                    </a:solidFill>
                  </a:tcPr>
                </a:tc>
              </a:tr>
              <a:tr h="711765">
                <a:tc>
                  <a:txBody>
                    <a:bodyPr/>
                    <a:lstStyle/>
                    <a:p>
                      <a:r>
                        <a:rPr lang="es-ES" b="1" dirty="0" err="1" smtClean="0"/>
                        <a:t>Name</a:t>
                      </a:r>
                      <a:r>
                        <a:rPr lang="es-ES" b="1" dirty="0" smtClean="0"/>
                        <a:t> of </a:t>
                      </a:r>
                      <a:r>
                        <a:rPr lang="es-ES" b="1" dirty="0" err="1" smtClean="0"/>
                        <a:t>the</a:t>
                      </a:r>
                      <a:r>
                        <a:rPr lang="es-ES" b="1" baseline="0" dirty="0" smtClean="0"/>
                        <a:t> </a:t>
                      </a:r>
                      <a:r>
                        <a:rPr lang="es-ES" b="1" baseline="0" dirty="0" err="1" smtClean="0"/>
                        <a:t>disease</a:t>
                      </a:r>
                      <a:endParaRPr lang="es-ES" b="1" dirty="0"/>
                    </a:p>
                  </a:txBody>
                  <a:tcPr>
                    <a:solidFill>
                      <a:srgbClr val="FFFF0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1" dirty="0" err="1" smtClean="0"/>
                        <a:t>Commercial</a:t>
                      </a:r>
                      <a:r>
                        <a:rPr lang="es-ES" b="1" dirty="0" smtClean="0"/>
                        <a:t> </a:t>
                      </a:r>
                      <a:r>
                        <a:rPr lang="es-ES" b="1" dirty="0" err="1" smtClean="0"/>
                        <a:t>name</a:t>
                      </a:r>
                      <a:r>
                        <a:rPr lang="es-ES" b="1" dirty="0" smtClean="0"/>
                        <a:t> of </a:t>
                      </a:r>
                      <a:r>
                        <a:rPr lang="es-ES" b="1" dirty="0" err="1" smtClean="0"/>
                        <a:t>the</a:t>
                      </a:r>
                      <a:r>
                        <a:rPr lang="es-ES" b="1" dirty="0" smtClean="0"/>
                        <a:t> </a:t>
                      </a:r>
                      <a:r>
                        <a:rPr lang="es-ES" b="1" dirty="0" err="1" smtClean="0"/>
                        <a:t>vaccine</a:t>
                      </a:r>
                      <a:endParaRPr lang="es-ES" b="1" dirty="0"/>
                    </a:p>
                  </a:txBody>
                  <a:tcPr>
                    <a:solidFill>
                      <a:srgbClr val="FFFF0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1" dirty="0" smtClean="0"/>
                        <a:t>Medium</a:t>
                      </a:r>
                      <a:endParaRPr lang="es-ES" b="1" dirty="0"/>
                    </a:p>
                  </a:txBody>
                  <a:tcPr>
                    <a:solidFill>
                      <a:srgbClr val="FFFF0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1" dirty="0" err="1" smtClean="0"/>
                        <a:t>Only</a:t>
                      </a:r>
                      <a:r>
                        <a:rPr lang="es-ES" b="1" dirty="0" smtClean="0"/>
                        <a:t> </a:t>
                      </a:r>
                      <a:r>
                        <a:rPr lang="es-ES" b="1" dirty="0" err="1" smtClean="0"/>
                        <a:t>necessary</a:t>
                      </a:r>
                      <a:r>
                        <a:rPr lang="es-ES" b="1" dirty="0" smtClean="0"/>
                        <a:t> in</a:t>
                      </a:r>
                      <a:r>
                        <a:rPr lang="es-ES" b="1" baseline="0" dirty="0" smtClean="0"/>
                        <a:t> </a:t>
                      </a:r>
                      <a:r>
                        <a:rPr lang="es-ES" b="1" baseline="0" dirty="0" err="1" smtClean="0"/>
                        <a:t>certain</a:t>
                      </a:r>
                      <a:r>
                        <a:rPr lang="es-ES" b="1" baseline="0" dirty="0" smtClean="0"/>
                        <a:t> </a:t>
                      </a:r>
                      <a:r>
                        <a:rPr lang="es-ES" b="1" baseline="0" dirty="0" err="1" smtClean="0"/>
                        <a:t>zones</a:t>
                      </a:r>
                      <a:endParaRPr lang="es-ES" b="1" dirty="0"/>
                    </a:p>
                  </a:txBody>
                  <a:tcPr>
                    <a:solidFill>
                      <a:srgbClr val="FFFF00">
                        <a:alpha val="80000"/>
                      </a:srgbClr>
                    </a:solidFill>
                  </a:tcPr>
                </a:tc>
              </a:tr>
              <a:tr h="711765">
                <a:tc>
                  <a:txBody>
                    <a:bodyPr/>
                    <a:lstStyle/>
                    <a:p>
                      <a:r>
                        <a:rPr lang="es-ES" b="1" dirty="0" err="1" smtClean="0"/>
                        <a:t>Name</a:t>
                      </a:r>
                      <a:r>
                        <a:rPr lang="es-ES" b="1" baseline="0" dirty="0" smtClean="0"/>
                        <a:t> of </a:t>
                      </a:r>
                      <a:r>
                        <a:rPr lang="es-ES" b="1" baseline="0" dirty="0" err="1" smtClean="0"/>
                        <a:t>the</a:t>
                      </a:r>
                      <a:r>
                        <a:rPr lang="es-ES" b="1" baseline="0" dirty="0" smtClean="0"/>
                        <a:t> </a:t>
                      </a:r>
                      <a:r>
                        <a:rPr lang="es-ES" b="1" baseline="0" dirty="0" err="1" smtClean="0"/>
                        <a:t>disease</a:t>
                      </a:r>
                      <a:endParaRPr lang="es-ES" b="1" dirty="0"/>
                    </a:p>
                  </a:txBody>
                  <a:tcPr>
                    <a:solidFill>
                      <a:srgbClr val="00B05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1" dirty="0" err="1" smtClean="0"/>
                        <a:t>Commercial</a:t>
                      </a:r>
                      <a:r>
                        <a:rPr lang="es-ES" b="1" baseline="0" dirty="0" smtClean="0"/>
                        <a:t> </a:t>
                      </a:r>
                      <a:r>
                        <a:rPr lang="es-ES" b="1" baseline="0" dirty="0" err="1" smtClean="0"/>
                        <a:t>name</a:t>
                      </a:r>
                      <a:r>
                        <a:rPr lang="es-ES" b="1" baseline="0" dirty="0" smtClean="0"/>
                        <a:t> of </a:t>
                      </a:r>
                      <a:r>
                        <a:rPr lang="es-ES" b="1" baseline="0" dirty="0" err="1" smtClean="0"/>
                        <a:t>the</a:t>
                      </a:r>
                      <a:r>
                        <a:rPr lang="es-ES" b="1" baseline="0" dirty="0" smtClean="0"/>
                        <a:t> </a:t>
                      </a:r>
                      <a:r>
                        <a:rPr lang="es-ES" b="1" baseline="0" dirty="0" err="1" smtClean="0"/>
                        <a:t>vaccine</a:t>
                      </a:r>
                      <a:endParaRPr lang="es-ES" b="1" dirty="0"/>
                    </a:p>
                  </a:txBody>
                  <a:tcPr>
                    <a:solidFill>
                      <a:srgbClr val="00B05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1" dirty="0" err="1" smtClean="0"/>
                        <a:t>Low</a:t>
                      </a:r>
                      <a:endParaRPr lang="es-ES" b="1" dirty="0"/>
                    </a:p>
                  </a:txBody>
                  <a:tcPr>
                    <a:solidFill>
                      <a:srgbClr val="00B05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1" dirty="0" err="1" smtClean="0"/>
                        <a:t>It</a:t>
                      </a:r>
                      <a:r>
                        <a:rPr lang="es-ES" b="1" dirty="0" smtClean="0"/>
                        <a:t> </a:t>
                      </a:r>
                      <a:r>
                        <a:rPr lang="es-ES" b="1" dirty="0" err="1" smtClean="0"/>
                        <a:t>is</a:t>
                      </a:r>
                      <a:r>
                        <a:rPr lang="es-ES" b="1" dirty="0" smtClean="0"/>
                        <a:t> </a:t>
                      </a:r>
                      <a:r>
                        <a:rPr lang="es-ES" b="1" dirty="0" err="1" smtClean="0"/>
                        <a:t>very</a:t>
                      </a:r>
                      <a:r>
                        <a:rPr lang="es-ES" b="1" dirty="0" smtClean="0"/>
                        <a:t> </a:t>
                      </a:r>
                      <a:r>
                        <a:rPr lang="es-ES" b="1" dirty="0" err="1" smtClean="0"/>
                        <a:t>rare</a:t>
                      </a:r>
                      <a:r>
                        <a:rPr lang="es-ES" b="1" dirty="0" smtClean="0"/>
                        <a:t> </a:t>
                      </a:r>
                      <a:r>
                        <a:rPr lang="es-ES" b="1" dirty="0" err="1" smtClean="0"/>
                        <a:t>or</a:t>
                      </a:r>
                      <a:r>
                        <a:rPr lang="es-ES" b="1" baseline="0" dirty="0" smtClean="0"/>
                        <a:t> </a:t>
                      </a:r>
                      <a:r>
                        <a:rPr lang="es-ES" b="1" baseline="0" dirty="0" err="1" smtClean="0"/>
                        <a:t>the</a:t>
                      </a:r>
                      <a:r>
                        <a:rPr lang="es-ES" b="1" baseline="0" dirty="0" smtClean="0"/>
                        <a:t> </a:t>
                      </a:r>
                      <a:r>
                        <a:rPr lang="es-ES" b="1" baseline="0" dirty="0" err="1" smtClean="0"/>
                        <a:t>disease</a:t>
                      </a:r>
                      <a:r>
                        <a:rPr lang="es-ES" b="1" baseline="0" dirty="0" smtClean="0"/>
                        <a:t> </a:t>
                      </a:r>
                      <a:r>
                        <a:rPr lang="es-ES" b="1" baseline="0" dirty="0" err="1" smtClean="0"/>
                        <a:t>is</a:t>
                      </a:r>
                      <a:r>
                        <a:rPr lang="es-ES" b="1" baseline="0" dirty="0" smtClean="0"/>
                        <a:t> </a:t>
                      </a:r>
                      <a:r>
                        <a:rPr lang="es-ES" b="1" baseline="0" dirty="0" err="1" smtClean="0"/>
                        <a:t>not</a:t>
                      </a:r>
                      <a:r>
                        <a:rPr lang="es-ES" b="1" baseline="0" dirty="0" smtClean="0"/>
                        <a:t> </a:t>
                      </a:r>
                      <a:r>
                        <a:rPr lang="es-ES" b="1" baseline="0" dirty="0" err="1" smtClean="0"/>
                        <a:t>important</a:t>
                      </a:r>
                      <a:endParaRPr lang="es-ES" b="1" dirty="0"/>
                    </a:p>
                  </a:txBody>
                  <a:tcPr>
                    <a:solidFill>
                      <a:srgbClr val="00B050">
                        <a:alpha val="8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1100642" y="5556738"/>
            <a:ext cx="9745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Additional</a:t>
            </a:r>
            <a:r>
              <a:rPr lang="es-ES" dirty="0" smtClean="0"/>
              <a:t> </a:t>
            </a:r>
            <a:r>
              <a:rPr lang="es-ES" dirty="0" err="1" smtClean="0"/>
              <a:t>information</a:t>
            </a:r>
            <a:r>
              <a:rPr lang="es-ES" dirty="0" smtClean="0"/>
              <a:t>: </a:t>
            </a:r>
            <a:r>
              <a:rPr lang="es-ES" dirty="0" err="1" smtClean="0"/>
              <a:t>Epidemiological</a:t>
            </a:r>
            <a:r>
              <a:rPr lang="es-ES" dirty="0" smtClean="0"/>
              <a:t> data, </a:t>
            </a:r>
            <a:r>
              <a:rPr lang="es-ES" dirty="0" err="1" smtClean="0"/>
              <a:t>nowadays</a:t>
            </a:r>
            <a:r>
              <a:rPr lang="es-ES" dirty="0" smtClean="0"/>
              <a:t> </a:t>
            </a:r>
            <a:r>
              <a:rPr lang="es-ES" dirty="0" err="1" smtClean="0"/>
              <a:t>pandemies</a:t>
            </a:r>
            <a:r>
              <a:rPr lang="es-ES" dirty="0" smtClean="0"/>
              <a:t>, </a:t>
            </a:r>
            <a:r>
              <a:rPr lang="es-ES" dirty="0" err="1" smtClean="0"/>
              <a:t>other</a:t>
            </a:r>
            <a:r>
              <a:rPr lang="es-ES" dirty="0" smtClean="0"/>
              <a:t> </a:t>
            </a:r>
            <a:r>
              <a:rPr lang="es-ES" dirty="0" err="1" smtClean="0"/>
              <a:t>information</a:t>
            </a:r>
            <a:r>
              <a:rPr lang="es-ES" dirty="0" smtClean="0"/>
              <a:t> </a:t>
            </a:r>
            <a:r>
              <a:rPr lang="es-ES" dirty="0" err="1" smtClean="0"/>
              <a:t>related</a:t>
            </a:r>
            <a:r>
              <a:rPr lang="es-ES" dirty="0" smtClean="0"/>
              <a:t> to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health</a:t>
            </a:r>
            <a:r>
              <a:rPr lang="es-ES" dirty="0" smtClean="0"/>
              <a:t> safety in </a:t>
            </a:r>
            <a:r>
              <a:rPr lang="es-ES" dirty="0" err="1" smtClean="0"/>
              <a:t>the</a:t>
            </a:r>
            <a:r>
              <a:rPr lang="es-ES" dirty="0" smtClean="0"/>
              <a:t> country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5748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853572"/>
            <a:ext cx="9144000" cy="1281918"/>
          </a:xfrm>
        </p:spPr>
        <p:txBody>
          <a:bodyPr>
            <a:normAutofit/>
          </a:bodyPr>
          <a:lstStyle/>
          <a:p>
            <a:r>
              <a:rPr lang="es-ES" sz="6600" dirty="0" err="1" smtClean="0"/>
              <a:t>Thank</a:t>
            </a:r>
            <a:r>
              <a:rPr lang="es-ES" sz="6600" dirty="0" smtClean="0"/>
              <a:t> </a:t>
            </a:r>
            <a:r>
              <a:rPr lang="es-ES" sz="6600" dirty="0" err="1" smtClean="0"/>
              <a:t>you</a:t>
            </a:r>
            <a:endParaRPr lang="es-ES" sz="6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55521" y="4108475"/>
            <a:ext cx="9144000" cy="1655762"/>
          </a:xfrm>
        </p:spPr>
        <p:txBody>
          <a:bodyPr>
            <a:noAutofit/>
          </a:bodyPr>
          <a:lstStyle/>
          <a:p>
            <a:pPr algn="r"/>
            <a:r>
              <a:rPr lang="es-ES" sz="3200" dirty="0" smtClean="0"/>
              <a:t>Oriol Gracia Carmona</a:t>
            </a:r>
          </a:p>
          <a:p>
            <a:pPr algn="r"/>
            <a:r>
              <a:rPr lang="es-ES" sz="3200" dirty="0" smtClean="0"/>
              <a:t>Álvaro Serrano </a:t>
            </a:r>
            <a:r>
              <a:rPr lang="es-ES" sz="3200" dirty="0" err="1" smtClean="0"/>
              <a:t>Morrás</a:t>
            </a:r>
            <a:endParaRPr lang="es-ES" sz="3200" dirty="0" smtClean="0"/>
          </a:p>
          <a:p>
            <a:pPr algn="r"/>
            <a:r>
              <a:rPr lang="es-ES" sz="3200" dirty="0" smtClean="0"/>
              <a:t>Juan Luis Melero </a:t>
            </a:r>
            <a:r>
              <a:rPr lang="es-ES" sz="3200" dirty="0" err="1" smtClean="0"/>
              <a:t>Ollonarte</a:t>
            </a:r>
            <a:endParaRPr lang="es-ES" sz="3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42" y="2611676"/>
            <a:ext cx="3809524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1062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141</Words>
  <Application>Microsoft Office PowerPoint</Application>
  <PresentationFormat>Panorámica</PresentationFormat>
  <Paragraphs>43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Tema de Office</vt:lpstr>
      <vt:lpstr>Traveccines</vt:lpstr>
      <vt:lpstr>Traveccines project</vt:lpstr>
      <vt:lpstr>Provisional workflow</vt:lpstr>
      <vt:lpstr>Provisional output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Traveccines</dc:title>
  <dc:creator>Juan Luis Melero Ollonarte</dc:creator>
  <cp:lastModifiedBy>Juan Luis Melero Ollonarte</cp:lastModifiedBy>
  <cp:revision>4</cp:revision>
  <dcterms:created xsi:type="dcterms:W3CDTF">2018-01-15T13:35:45Z</dcterms:created>
  <dcterms:modified xsi:type="dcterms:W3CDTF">2018-01-15T13:57:32Z</dcterms:modified>
</cp:coreProperties>
</file>