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76A9F-D5CA-294C-A472-1A3602218322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B3BC4-4A7A-5242-B767-316A40C43B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710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3BC4-4A7A-5242-B767-316A40C43B85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666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Phishing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napad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oblik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prevare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često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izvodi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ovom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napadu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napadači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predstavljaju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pouzdane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legitimne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organizacije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banaka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društvenih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mreža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webshop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-ova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vlada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prevarili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ljude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prikupili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njihove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osjetljive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što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korisnička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imena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lozinke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brojevi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kreditnih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kartica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lične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podatke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dirty="0"/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Napadači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obično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različite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tehnike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uvjerili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žrtve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otkriju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može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uključivati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slanje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lažnih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e-mail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poruka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poruka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društvenih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mreža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izrada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lažnih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stranica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izgledaju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slično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originalnim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korištenje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prevara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telefonskih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poziva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čak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slanje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poruka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dirty="0"/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Cilj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phishing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napada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obmanuti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ljude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dobrovoljno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otkriju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povjerljive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podatke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preuzmu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zlonamjerni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računare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uređaje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Ove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zlonamjerni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zatim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koristiti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krađu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identiteta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financijske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prevare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širenje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virusa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zlonamjerne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aktivnosti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3BC4-4A7A-5242-B767-316A40C43B85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498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554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3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19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116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50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9302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846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456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214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681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413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A3BB-0214-2547-89E8-1DE1720A3ED6}" type="datetimeFigureOut">
              <a:rPr lang="hr-HR" smtClean="0"/>
              <a:t>09.06.2023.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50AF-D73B-8D4D-B7C4-E4FA0DED20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789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9305-331C-854E-AD62-BD0234554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Phishing</a:t>
            </a:r>
            <a:r>
              <a:rPr lang="hr-HR" dirty="0"/>
              <a:t> napad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59F19-137C-A74F-8E35-B8EE86780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E-</a:t>
            </a:r>
            <a:r>
              <a:rPr lang="hr-HR" dirty="0" err="1"/>
              <a:t>learning</a:t>
            </a:r>
            <a:r>
              <a:rPr lang="hr-HR" dirty="0"/>
              <a:t>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22307-4D7C-574B-94D9-388C2C558131}"/>
              </a:ext>
            </a:extLst>
          </p:cNvPr>
          <p:cNvSpPr txBox="1"/>
          <p:nvPr/>
        </p:nvSpPr>
        <p:spPr>
          <a:xfrm>
            <a:off x="7543897" y="5845147"/>
            <a:ext cx="1127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350" dirty="0"/>
              <a:t>Ante </a:t>
            </a:r>
            <a:r>
              <a:rPr lang="hr-HR" sz="1350" dirty="0" err="1"/>
              <a:t>Kuić</a:t>
            </a:r>
            <a:endParaRPr lang="hr-HR" sz="1350" dirty="0"/>
          </a:p>
          <a:p>
            <a:pPr algn="r"/>
            <a:r>
              <a:rPr lang="hr-HR" sz="1350" dirty="0"/>
              <a:t>Jakov </a:t>
            </a:r>
            <a:r>
              <a:rPr lang="hr-HR" sz="1350" dirty="0" err="1"/>
              <a:t>Melvan</a:t>
            </a:r>
            <a:endParaRPr lang="hr-HR" sz="1350" dirty="0"/>
          </a:p>
        </p:txBody>
      </p:sp>
    </p:spTree>
    <p:extLst>
      <p:ext uri="{BB962C8B-B14F-4D97-AF65-F5344CB8AC3E}">
        <p14:creationId xmlns:p14="http://schemas.microsoft.com/office/powerpoint/2010/main" val="221238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39A6-96F6-C34E-A498-9C7DFB1B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3428-C266-2641-AB0E-BA7B67F7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Budite</a:t>
            </a:r>
            <a:r>
              <a:rPr lang="en-US" dirty="0"/>
              <a:t> </a:t>
            </a:r>
            <a:r>
              <a:rPr lang="en-US" dirty="0" err="1"/>
              <a:t>sumnjičavi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nepoznatim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neočekivanim</a:t>
            </a:r>
            <a:r>
              <a:rPr lang="en-US" dirty="0"/>
              <a:t> e-</a:t>
            </a:r>
            <a:r>
              <a:rPr lang="en-US" dirty="0" err="1"/>
              <a:t>poštnim</a:t>
            </a:r>
            <a:r>
              <a:rPr lang="en-US" dirty="0"/>
              <a:t> </a:t>
            </a:r>
            <a:r>
              <a:rPr lang="en-US" dirty="0" err="1"/>
              <a:t>porukama</a:t>
            </a:r>
            <a:r>
              <a:rPr lang="en-US" dirty="0"/>
              <a:t>, </a:t>
            </a:r>
            <a:r>
              <a:rPr lang="en-US" dirty="0" err="1"/>
              <a:t>posebno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povjerljive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vas </a:t>
            </a:r>
            <a:r>
              <a:rPr lang="en-US" dirty="0" err="1"/>
              <a:t>upućuju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 </a:t>
            </a:r>
            <a:r>
              <a:rPr lang="en-US" dirty="0" err="1"/>
              <a:t>stranice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zahtijevaju</a:t>
            </a:r>
            <a:r>
              <a:rPr lang="en-US" dirty="0"/>
              <a:t> </a:t>
            </a:r>
            <a:r>
              <a:rPr lang="en-US" dirty="0" err="1"/>
              <a:t>prijavu</a:t>
            </a:r>
            <a:r>
              <a:rPr lang="en-US" dirty="0"/>
              <a:t>.</a:t>
            </a:r>
            <a:endParaRPr lang="en-HR" dirty="0"/>
          </a:p>
          <a:p>
            <a:pPr lvl="0"/>
            <a:r>
              <a:rPr lang="en-US" dirty="0" err="1"/>
              <a:t>Pobrinite</a:t>
            </a:r>
            <a:r>
              <a:rPr lang="en-US" dirty="0"/>
              <a:t> se da </a:t>
            </a:r>
            <a:r>
              <a:rPr lang="en-US" dirty="0" err="1"/>
              <a:t>su</a:t>
            </a:r>
            <a:r>
              <a:rPr lang="en-US" dirty="0"/>
              <a:t> web </a:t>
            </a:r>
            <a:r>
              <a:rPr lang="en-US" dirty="0" err="1"/>
              <a:t>stranice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unosite</a:t>
            </a:r>
            <a:r>
              <a:rPr lang="en-US" dirty="0"/>
              <a:t> </a:t>
            </a:r>
            <a:r>
              <a:rPr lang="en-US" dirty="0" err="1"/>
              <a:t>osjetljive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sigurne</a:t>
            </a:r>
            <a:r>
              <a:rPr lang="en-US" dirty="0"/>
              <a:t> (</a:t>
            </a:r>
            <a:r>
              <a:rPr lang="en-US" dirty="0" err="1"/>
              <a:t>prepoznajte</a:t>
            </a:r>
            <a:r>
              <a:rPr lang="en-US" dirty="0"/>
              <a:t> "https" u URL-u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ikonu</a:t>
            </a:r>
            <a:r>
              <a:rPr lang="en-US" dirty="0"/>
              <a:t> </a:t>
            </a:r>
            <a:r>
              <a:rPr lang="en-US" dirty="0" err="1"/>
              <a:t>lokota</a:t>
            </a:r>
            <a:r>
              <a:rPr lang="en-US" dirty="0"/>
              <a:t>).</a:t>
            </a:r>
            <a:endParaRPr lang="en-HR" dirty="0"/>
          </a:p>
          <a:p>
            <a:pPr lvl="0"/>
            <a:r>
              <a:rPr lang="en-US" dirty="0" err="1"/>
              <a:t>Nikada</a:t>
            </a:r>
            <a:r>
              <a:rPr lang="en-US" dirty="0"/>
              <a:t> ne </a:t>
            </a:r>
            <a:r>
              <a:rPr lang="en-US" dirty="0" err="1"/>
              <a:t>dijelite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, </a:t>
            </a:r>
            <a:r>
              <a:rPr lang="en-US" dirty="0" err="1"/>
              <a:t>lozinke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povjerljive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e-</a:t>
            </a:r>
            <a:r>
              <a:rPr lang="en-US" dirty="0" err="1"/>
              <a:t>pošte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sumnjivih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r>
              <a:rPr lang="en-US" dirty="0"/>
              <a:t>.</a:t>
            </a:r>
            <a:endParaRPr lang="en-HR" dirty="0"/>
          </a:p>
          <a:p>
            <a:pPr lvl="0"/>
            <a:r>
              <a:rPr lang="en-US" dirty="0" err="1"/>
              <a:t>Redovito</a:t>
            </a:r>
            <a:r>
              <a:rPr lang="en-US" dirty="0"/>
              <a:t> </a:t>
            </a:r>
            <a:r>
              <a:rPr lang="en-US" dirty="0" err="1"/>
              <a:t>ažurirajte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sustav</a:t>
            </a:r>
            <a:r>
              <a:rPr lang="en-US" dirty="0"/>
              <a:t>, web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sigurnosne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biste</a:t>
            </a:r>
            <a:r>
              <a:rPr lang="en-US" dirty="0"/>
              <a:t> </a:t>
            </a:r>
            <a:r>
              <a:rPr lang="en-US" dirty="0" err="1"/>
              <a:t>smanjili</a:t>
            </a:r>
            <a:r>
              <a:rPr lang="en-US" dirty="0"/>
              <a:t> </a:t>
            </a:r>
            <a:r>
              <a:rPr lang="en-US" dirty="0" err="1"/>
              <a:t>rizik</a:t>
            </a:r>
            <a:r>
              <a:rPr lang="en-US" dirty="0"/>
              <a:t> od </a:t>
            </a:r>
            <a:r>
              <a:rPr lang="en-US" dirty="0" err="1"/>
              <a:t>zlonamjernog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.</a:t>
            </a:r>
            <a:endParaRPr lang="en-HR" dirty="0"/>
          </a:p>
          <a:p>
            <a:pPr lvl="0"/>
            <a:r>
              <a:rPr lang="en-US" dirty="0" err="1"/>
              <a:t>Pazite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nenamjerne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u URL-</a:t>
            </a:r>
            <a:r>
              <a:rPr lang="en-US" dirty="0" err="1"/>
              <a:t>ovima</a:t>
            </a:r>
            <a:r>
              <a:rPr lang="en-US" dirty="0"/>
              <a:t>, </a:t>
            </a:r>
            <a:r>
              <a:rPr lang="en-US" dirty="0" err="1"/>
              <a:t>slovne</a:t>
            </a:r>
            <a:r>
              <a:rPr lang="en-US" dirty="0"/>
              <a:t> </a:t>
            </a:r>
            <a:r>
              <a:rPr lang="en-US" dirty="0" err="1"/>
              <a:t>zamjene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sumnjive</a:t>
            </a:r>
            <a:r>
              <a:rPr lang="en-US" dirty="0"/>
              <a:t> </a:t>
            </a:r>
            <a:r>
              <a:rPr lang="en-US" dirty="0" err="1"/>
              <a:t>domene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pokušavaju</a:t>
            </a:r>
            <a:r>
              <a:rPr lang="en-US" dirty="0"/>
              <a:t> </a:t>
            </a:r>
            <a:r>
              <a:rPr lang="en-US" dirty="0" err="1"/>
              <a:t>oponašati</a:t>
            </a:r>
            <a:r>
              <a:rPr lang="en-US" dirty="0"/>
              <a:t> </a:t>
            </a:r>
            <a:r>
              <a:rPr lang="en-US" dirty="0" err="1"/>
              <a:t>poznate</a:t>
            </a:r>
            <a:r>
              <a:rPr lang="en-US" dirty="0"/>
              <a:t> </a:t>
            </a:r>
            <a:r>
              <a:rPr lang="en-US" dirty="0" err="1"/>
              <a:t>marke</a:t>
            </a:r>
            <a:r>
              <a:rPr lang="en-US" dirty="0"/>
              <a:t>.</a:t>
            </a:r>
            <a:endParaRPr lang="en-HR" dirty="0"/>
          </a:p>
          <a:p>
            <a:pPr lvl="0"/>
            <a:r>
              <a:rPr lang="en-US" dirty="0" err="1"/>
              <a:t>Upotrijebite</a:t>
            </a:r>
            <a:r>
              <a:rPr lang="en-US" dirty="0"/>
              <a:t> </a:t>
            </a:r>
            <a:r>
              <a:rPr lang="en-US" dirty="0" err="1"/>
              <a:t>dvofaktornu</a:t>
            </a:r>
            <a:r>
              <a:rPr lang="en-US" dirty="0"/>
              <a:t> </a:t>
            </a:r>
            <a:r>
              <a:rPr lang="en-US" dirty="0" err="1"/>
              <a:t>autentifikaciju</a:t>
            </a:r>
            <a:r>
              <a:rPr lang="en-US" dirty="0"/>
              <a:t> </a:t>
            </a:r>
            <a:r>
              <a:rPr lang="en-US" dirty="0" err="1"/>
              <a:t>gdje</a:t>
            </a:r>
            <a:r>
              <a:rPr lang="en-US" dirty="0"/>
              <a:t> god je to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biste</a:t>
            </a:r>
            <a:r>
              <a:rPr lang="en-US" dirty="0"/>
              <a:t>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zaštitili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račune</a:t>
            </a:r>
            <a:r>
              <a:rPr lang="en-US" dirty="0"/>
              <a:t>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19947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6263-F0C7-314E-9390-D887252C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73656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822C-FFBF-B944-9636-3F8DBFE2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dirty="0" err="1"/>
              <a:t>phishing</a:t>
            </a:r>
            <a:r>
              <a:rPr lang="hr-H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825F-5736-174F-8D6E-5E874F50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Oblik prevare</a:t>
            </a:r>
          </a:p>
          <a:p>
            <a:r>
              <a:rPr lang="hr-HR" dirty="0"/>
              <a:t>Lažno predstavljanje</a:t>
            </a:r>
          </a:p>
          <a:p>
            <a:r>
              <a:rPr lang="hr-HR" dirty="0"/>
              <a:t>Cilj: obmanuti ljude da dobrovoljno otkriju svoje povjerljive podatke </a:t>
            </a:r>
          </a:p>
        </p:txBody>
      </p:sp>
    </p:spTree>
    <p:extLst>
      <p:ext uri="{BB962C8B-B14F-4D97-AF65-F5344CB8AC3E}">
        <p14:creationId xmlns:p14="http://schemas.microsoft.com/office/powerpoint/2010/main" val="116666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BAA7-8E46-E94A-AF03-107629E4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Ideja napada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DCF6-DCAC-884D-AF78-482F8A80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Uvod u ideju</a:t>
            </a:r>
          </a:p>
          <a:p>
            <a:r>
              <a:rPr lang="hr-HR" dirty="0"/>
              <a:t>Razrada ideje</a:t>
            </a:r>
          </a:p>
          <a:p>
            <a:pPr lvl="1"/>
            <a:r>
              <a:rPr lang="hr-HR" dirty="0"/>
              <a:t>O žrtvi</a:t>
            </a:r>
          </a:p>
          <a:p>
            <a:pPr lvl="1"/>
            <a:r>
              <a:rPr lang="hr-HR" dirty="0"/>
              <a:t>Scenarij</a:t>
            </a:r>
          </a:p>
          <a:p>
            <a:pPr lvl="1"/>
            <a:r>
              <a:rPr lang="hr-HR" dirty="0"/>
              <a:t>Problemi u scenariju</a:t>
            </a:r>
          </a:p>
        </p:txBody>
      </p:sp>
    </p:spTree>
    <p:extLst>
      <p:ext uri="{BB962C8B-B14F-4D97-AF65-F5344CB8AC3E}">
        <p14:creationId xmlns:p14="http://schemas.microsoft.com/office/powerpoint/2010/main" val="3971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433A-7F4F-E84B-9E5F-DFAE711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toka napada</a:t>
            </a:r>
          </a:p>
        </p:txBody>
      </p:sp>
      <p:pic>
        <p:nvPicPr>
          <p:cNvPr id="4" name="Picture 3" descr="A picture containing screenshot, circle&#10;&#10;Description automatically generated">
            <a:extLst>
              <a:ext uri="{FF2B5EF4-FFF2-40B4-BE49-F238E27FC236}">
                <a16:creationId xmlns:a16="http://schemas.microsoft.com/office/drawing/2014/main" id="{CFAC64CD-1B99-F944-9497-51E4C1676B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929790"/>
            <a:ext cx="7886701" cy="18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D6BF-E1CF-5845-A737-21FA80A5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09DE-318A-644A-943A-33A66E87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HTML, CSS, JS</a:t>
            </a:r>
          </a:p>
          <a:p>
            <a:r>
              <a:rPr lang="hr-HR" dirty="0" err="1"/>
              <a:t>NodeJS</a:t>
            </a:r>
            <a:r>
              <a:rPr lang="hr-HR" dirty="0"/>
              <a:t> – </a:t>
            </a:r>
            <a:r>
              <a:rPr lang="hr-HR" dirty="0" err="1"/>
              <a:t>ExpressJS</a:t>
            </a:r>
            <a:endParaRPr lang="hr-HR" dirty="0"/>
          </a:p>
          <a:p>
            <a:r>
              <a:rPr lang="hr-HR" dirty="0" err="1"/>
              <a:t>Nginx</a:t>
            </a:r>
            <a:r>
              <a:rPr lang="hr-HR" dirty="0"/>
              <a:t> reverse </a:t>
            </a:r>
            <a:r>
              <a:rPr lang="hr-HR" dirty="0" err="1"/>
              <a:t>proxy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024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CEB1-496A-CE41-ADCD-EAD6AF40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Email </a:t>
            </a:r>
            <a:r>
              <a:rPr lang="hr-HR" dirty="0" err="1"/>
              <a:t>spoofing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623A-6203-884A-8A7D-79A64F3B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Lažiranje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header</a:t>
            </a:r>
            <a:r>
              <a:rPr lang="hr-HR" dirty="0"/>
              <a:t>-a</a:t>
            </a:r>
          </a:p>
          <a:p>
            <a:r>
              <a:rPr lang="hr-HR" dirty="0"/>
              <a:t>SPF, DKIM, i DMARC </a:t>
            </a:r>
          </a:p>
        </p:txBody>
      </p:sp>
    </p:spTree>
    <p:extLst>
      <p:ext uri="{BB962C8B-B14F-4D97-AF65-F5344CB8AC3E}">
        <p14:creationId xmlns:p14="http://schemas.microsoft.com/office/powerpoint/2010/main" val="6423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81B-DC7E-9947-97F5-CA60998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rada</a:t>
            </a:r>
          </a:p>
        </p:txBody>
      </p:sp>
      <p:pic>
        <p:nvPicPr>
          <p:cNvPr id="4" name="Picture 3" descr="A blue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BFCA0D3-D08C-EE49-9901-802C5838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91" y="2686466"/>
            <a:ext cx="7681059" cy="20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81B-DC7E-9947-97F5-CA60998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rada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659A11F-0E56-D54B-9D43-47F3FED4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4" y="1903751"/>
            <a:ext cx="7871186" cy="39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4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81B-DC7E-9947-97F5-CA60998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rada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9AEF02-E798-0243-B8B9-DDEDDB16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940877"/>
            <a:ext cx="7886699" cy="40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395</Words>
  <Application>Microsoft Macintosh PowerPoint</Application>
  <PresentationFormat>On-screen Show (4:3)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Phishing napad</vt:lpstr>
      <vt:lpstr>Što je phishing?</vt:lpstr>
      <vt:lpstr>Ideja napada</vt:lpstr>
      <vt:lpstr>Dijagram toka napada</vt:lpstr>
      <vt:lpstr>Tehnologije</vt:lpstr>
      <vt:lpstr>Email spoofing</vt:lpstr>
      <vt:lpstr>Demonstracija rada</vt:lpstr>
      <vt:lpstr>Demonstracija rada</vt:lpstr>
      <vt:lpstr>Demonstracija rada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napad</dc:title>
  <dc:creator>Jakov Melvan</dc:creator>
  <cp:lastModifiedBy>Jakov Melvan</cp:lastModifiedBy>
  <cp:revision>6</cp:revision>
  <dcterms:created xsi:type="dcterms:W3CDTF">2023-06-07T18:36:26Z</dcterms:created>
  <dcterms:modified xsi:type="dcterms:W3CDTF">2023-06-09T06:28:47Z</dcterms:modified>
</cp:coreProperties>
</file>