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2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362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6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04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11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52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43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66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71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97D2-403C-4C88-9E13-ADE5E57369E9}" type="datetimeFigureOut">
              <a:rPr lang="nl-NL" smtClean="0"/>
              <a:t>22-4-2014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67DA-9DE1-4970-A1B4-625B2CABE2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22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3373120" y="426720"/>
            <a:ext cx="5799455" cy="32613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http://4.bp.blogspot.com/-xW5w6PO0ofg/T-KWipbFMEI/AAAAAAAAALw/_YU9rh7L66k/s1600/whatsapp-messenger-300x3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90" y="3172906"/>
            <a:ext cx="423817" cy="4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c08.deviantart.net/fs71/f/2014/079/c/5/transparent_skype_icon_by_snowbowlkirby-d7ahw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22" y="3157041"/>
            <a:ext cx="440805" cy="4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runswithmarkers.files.wordpress.com/2012/12/transparent-facebook-logo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2" y="3219214"/>
            <a:ext cx="312874" cy="3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nacc.org/images/vision/transparent-YouTube-logo-icon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70" y="3219214"/>
            <a:ext cx="308831" cy="3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creationroadblog.com/wp-content/uploads/2013/08/logo-google-play-vector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57" r="76702" b="1"/>
          <a:stretch/>
        </p:blipFill>
        <p:spPr bwMode="auto">
          <a:xfrm>
            <a:off x="8811927" y="3198981"/>
            <a:ext cx="240353" cy="24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creationroadblog.com/wp-content/uploads/2013/08/logo-google-play-vector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7"/>
          <a:stretch/>
        </p:blipFill>
        <p:spPr bwMode="auto">
          <a:xfrm>
            <a:off x="8693115" y="3439175"/>
            <a:ext cx="413619" cy="12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5799469" y="696449"/>
            <a:ext cx="302818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b="1" dirty="0" smtClean="0">
                <a:latin typeface="Abel" panose="02000506030000020004" pitchFamily="50" charset="0"/>
              </a:rPr>
              <a:t>7 </a:t>
            </a:r>
            <a:r>
              <a:rPr lang="nl-NL" sz="2800" b="1" dirty="0" smtClean="0">
                <a:latin typeface="Abel" panose="02000506030000020004" pitchFamily="50" charset="0"/>
              </a:rPr>
              <a:t>Inch Tablet</a:t>
            </a:r>
          </a:p>
          <a:p>
            <a:r>
              <a:rPr lang="nl-NL" sz="2000" i="1" dirty="0" smtClean="0">
                <a:latin typeface="Abel" panose="02000506030000020004" pitchFamily="50" charset="0"/>
              </a:rPr>
              <a:t>Android </a:t>
            </a:r>
            <a:r>
              <a:rPr lang="nl-NL" sz="2000" i="1" dirty="0" smtClean="0">
                <a:latin typeface="Abel" panose="02000506030000020004" pitchFamily="50" charset="0"/>
              </a:rPr>
              <a:t>4.2 </a:t>
            </a:r>
            <a:endParaRPr lang="nl-NL" sz="2000" i="1" dirty="0" smtClean="0">
              <a:latin typeface="Abel" panose="02000506030000020004" pitchFamily="50" charset="0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480755" y="1857733"/>
            <a:ext cx="2355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latin typeface="Abel" panose="02000506030000020004" pitchFamily="50" charset="0"/>
              </a:rPr>
              <a:t>1.5 </a:t>
            </a:r>
            <a:r>
              <a:rPr lang="nl-NL" dirty="0" smtClean="0">
                <a:latin typeface="Abel" panose="02000506030000020004" pitchFamily="50" charset="0"/>
              </a:rPr>
              <a:t>GHz CPU</a:t>
            </a:r>
          </a:p>
          <a:p>
            <a:r>
              <a:rPr lang="nl-NL" dirty="0" smtClean="0">
                <a:latin typeface="Abel" panose="02000506030000020004" pitchFamily="50" charset="0"/>
              </a:rPr>
              <a:t>Dual </a:t>
            </a:r>
            <a:r>
              <a:rPr lang="nl-NL" dirty="0" err="1" smtClean="0">
                <a:latin typeface="Abel" panose="02000506030000020004" pitchFamily="50" charset="0"/>
              </a:rPr>
              <a:t>Core</a:t>
            </a:r>
            <a:r>
              <a:rPr lang="nl-NL" dirty="0" smtClean="0">
                <a:latin typeface="Abel" panose="02000506030000020004" pitchFamily="50" charset="0"/>
              </a:rPr>
              <a:t> Processor</a:t>
            </a:r>
          </a:p>
          <a:p>
            <a:r>
              <a:rPr lang="nl-NL" dirty="0" smtClean="0">
                <a:latin typeface="Abel" panose="02000506030000020004" pitchFamily="50" charset="0"/>
              </a:rPr>
              <a:t>Camera</a:t>
            </a:r>
            <a:endParaRPr lang="nl-NL" dirty="0">
              <a:latin typeface="Abel" panose="02000506030000020004" pitchFamily="50" charset="0"/>
            </a:endParaRPr>
          </a:p>
          <a:p>
            <a:r>
              <a:rPr lang="nl-NL" dirty="0" smtClean="0">
                <a:latin typeface="Abel" panose="02000506030000020004" pitchFamily="50" charset="0"/>
              </a:rPr>
              <a:t>4GB </a:t>
            </a:r>
            <a:r>
              <a:rPr lang="nl-NL" dirty="0" smtClean="0">
                <a:latin typeface="Abel" panose="02000506030000020004" pitchFamily="50" charset="0"/>
              </a:rPr>
              <a:t>Intern Geheugen</a:t>
            </a:r>
            <a:endParaRPr lang="nl-NL" dirty="0">
              <a:latin typeface="Abel" panose="02000506030000020004" pitchFamily="50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4552" y="1032705"/>
            <a:ext cx="2647157" cy="246941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155" y="3488271"/>
            <a:ext cx="5803895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15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Abel</vt:lpstr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dfsh sdfg</dc:creator>
  <cp:lastModifiedBy>dfsh sdfg</cp:lastModifiedBy>
  <cp:revision>20</cp:revision>
  <dcterms:created xsi:type="dcterms:W3CDTF">2014-03-28T19:34:55Z</dcterms:created>
  <dcterms:modified xsi:type="dcterms:W3CDTF">2014-04-22T11:36:44Z</dcterms:modified>
</cp:coreProperties>
</file>