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1-5-2014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22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1-5-2014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362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1-5-2014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8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1-5-2014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1-5-2014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062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1-5-2014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704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1-5-2014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11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1-5-2014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752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1-5-2014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43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1-5-2014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66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1-5-2014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671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697D2-403C-4C88-9E13-ADE5E57369E9}" type="datetimeFigureOut">
              <a:rPr lang="nl-NL" smtClean="0"/>
              <a:t>1-5-2014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22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3373120" y="426720"/>
            <a:ext cx="5799455" cy="326136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http://4.bp.blogspot.com/-xW5w6PO0ofg/T-KWipbFMEI/AAAAAAAAALw/_YU9rh7L66k/s1600/whatsapp-messenger-300x3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90" y="3172906"/>
            <a:ext cx="423817" cy="42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c08.deviantart.net/fs71/f/2014/079/c/5/transparent_skype_icon_by_snowbowlkirby-d7ahwi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22" y="3157041"/>
            <a:ext cx="440805" cy="44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runswithmarkers.files.wordpress.com/2012/12/transparent-facebook-logo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52" y="3219214"/>
            <a:ext cx="312874" cy="31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nacc.org/images/vision/transparent-YouTube-logo-icon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270" y="3219214"/>
            <a:ext cx="308831" cy="30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creationroadblog.com/wp-content/uploads/2013/08/logo-google-play-vector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57" r="76702" b="1"/>
          <a:stretch/>
        </p:blipFill>
        <p:spPr bwMode="auto">
          <a:xfrm>
            <a:off x="8811927" y="3198981"/>
            <a:ext cx="240353" cy="24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creationroadblog.com/wp-content/uploads/2013/08/logo-google-play-vector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7"/>
          <a:stretch/>
        </p:blipFill>
        <p:spPr bwMode="auto">
          <a:xfrm>
            <a:off x="8693115" y="3439175"/>
            <a:ext cx="413619" cy="12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6038650" y="604374"/>
            <a:ext cx="3227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800" b="1" dirty="0" smtClean="0">
                <a:latin typeface="Abel" panose="02000506030000020004" pitchFamily="50" charset="0"/>
              </a:rPr>
              <a:t>4,7</a:t>
            </a:r>
            <a:r>
              <a:rPr lang="nl-NL" sz="2800" b="1" dirty="0" smtClean="0">
                <a:latin typeface="Abel" panose="02000506030000020004" pitchFamily="50" charset="0"/>
              </a:rPr>
              <a:t> </a:t>
            </a:r>
            <a:r>
              <a:rPr lang="nl-NL" sz="2800" b="1" dirty="0" smtClean="0">
                <a:latin typeface="Abel" panose="02000506030000020004" pitchFamily="50" charset="0"/>
              </a:rPr>
              <a:t>Inch </a:t>
            </a:r>
            <a:r>
              <a:rPr lang="nl-NL" sz="2800" b="1" dirty="0" smtClean="0">
                <a:latin typeface="Abel" panose="02000506030000020004" pitchFamily="50" charset="0"/>
              </a:rPr>
              <a:t>Smartphone</a:t>
            </a:r>
            <a:endParaRPr lang="nl-NL" sz="2800" b="1" dirty="0" smtClean="0">
              <a:latin typeface="Abel" panose="02000506030000020004" pitchFamily="50" charset="0"/>
            </a:endParaRPr>
          </a:p>
          <a:p>
            <a:r>
              <a:rPr lang="nl-NL" sz="2000" i="1" dirty="0" smtClean="0">
                <a:latin typeface="Abel" panose="02000506030000020004" pitchFamily="50" charset="0"/>
              </a:rPr>
              <a:t>Android 4.2 </a:t>
            </a:r>
          </a:p>
        </p:txBody>
      </p:sp>
      <p:sp>
        <p:nvSpPr>
          <p:cNvPr id="12" name="Rechthoek 11"/>
          <p:cNvSpPr/>
          <p:nvPr/>
        </p:nvSpPr>
        <p:spPr>
          <a:xfrm>
            <a:off x="6480755" y="1857733"/>
            <a:ext cx="23550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>
                <a:latin typeface="Abel" panose="02000506030000020004" pitchFamily="50" charset="0"/>
              </a:rPr>
              <a:t>4GB </a:t>
            </a:r>
            <a:r>
              <a:rPr lang="nl-NL" dirty="0" smtClean="0">
                <a:latin typeface="Abel" panose="02000506030000020004" pitchFamily="50" charset="0"/>
              </a:rPr>
              <a:t>Intern Geheugen</a:t>
            </a:r>
          </a:p>
          <a:p>
            <a:r>
              <a:rPr lang="nl-NL" dirty="0" smtClean="0">
                <a:latin typeface="Abel" panose="02000506030000020004" pitchFamily="50" charset="0"/>
              </a:rPr>
              <a:t>Dual </a:t>
            </a:r>
            <a:r>
              <a:rPr lang="nl-NL" dirty="0" err="1" smtClean="0">
                <a:latin typeface="Abel" panose="02000506030000020004" pitchFamily="50" charset="0"/>
              </a:rPr>
              <a:t>Core</a:t>
            </a:r>
            <a:r>
              <a:rPr lang="nl-NL" dirty="0" smtClean="0">
                <a:latin typeface="Abel" panose="02000506030000020004" pitchFamily="50" charset="0"/>
              </a:rPr>
              <a:t> Processor</a:t>
            </a:r>
          </a:p>
          <a:p>
            <a:r>
              <a:rPr lang="nl-NL" dirty="0" smtClean="0">
                <a:latin typeface="Abel" panose="02000506030000020004" pitchFamily="50" charset="0"/>
              </a:rPr>
              <a:t>1.3. GHz CPU</a:t>
            </a:r>
            <a:endParaRPr lang="nl-NL" dirty="0">
              <a:latin typeface="Abel" panose="02000506030000020004" pitchFamily="50" charset="0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7081" y="930270"/>
            <a:ext cx="3759014" cy="2443359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3554855" y="706053"/>
            <a:ext cx="1047625" cy="1151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4935" y="818161"/>
            <a:ext cx="927463" cy="927463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10"/>
          <a:srcRect r="2745"/>
          <a:stretch/>
        </p:blipFill>
        <p:spPr>
          <a:xfrm>
            <a:off x="1375883" y="3219214"/>
            <a:ext cx="5786917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15</Words>
  <Application>Microsoft Office PowerPoint</Application>
  <PresentationFormat>Breedbeeld</PresentationFormat>
  <Paragraphs>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Abel</vt:lpstr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dfsh sdfg</dc:creator>
  <cp:lastModifiedBy>dfsh sdfg</cp:lastModifiedBy>
  <cp:revision>24</cp:revision>
  <dcterms:created xsi:type="dcterms:W3CDTF">2014-03-28T19:34:55Z</dcterms:created>
  <dcterms:modified xsi:type="dcterms:W3CDTF">2014-05-01T13:04:00Z</dcterms:modified>
</cp:coreProperties>
</file>