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22" r:id="rId4"/>
  </p:sldMasterIdLst>
  <p:notesMasterIdLst>
    <p:notesMasterId r:id="rId27"/>
  </p:notesMasterIdLst>
  <p:handoutMasterIdLst>
    <p:handoutMasterId r:id="rId28"/>
  </p:handoutMasterIdLst>
  <p:sldIdLst>
    <p:sldId id="256" r:id="rId5"/>
    <p:sldId id="3884" r:id="rId6"/>
    <p:sldId id="3873" r:id="rId7"/>
    <p:sldId id="3874" r:id="rId8"/>
    <p:sldId id="3875" r:id="rId9"/>
    <p:sldId id="3876" r:id="rId10"/>
    <p:sldId id="3887" r:id="rId11"/>
    <p:sldId id="3888" r:id="rId12"/>
    <p:sldId id="3889" r:id="rId13"/>
    <p:sldId id="3895" r:id="rId14"/>
    <p:sldId id="3894" r:id="rId15"/>
    <p:sldId id="3898" r:id="rId16"/>
    <p:sldId id="3897" r:id="rId17"/>
    <p:sldId id="3896" r:id="rId18"/>
    <p:sldId id="3899" r:id="rId19"/>
    <p:sldId id="3893" r:id="rId20"/>
    <p:sldId id="3892" r:id="rId21"/>
    <p:sldId id="3891" r:id="rId22"/>
    <p:sldId id="3901" r:id="rId23"/>
    <p:sldId id="3902" r:id="rId24"/>
    <p:sldId id="3900" r:id="rId25"/>
    <p:sldId id="3849"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CA4D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6" d="100"/>
          <a:sy n="106" d="100"/>
        </p:scale>
        <p:origin x="75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6584934-78DA-4D82-A716-5DB1A7655959}" type="datetimeFigureOut">
              <a:rPr lang="en-US" smtClean="0"/>
              <a:t>8/17/2025</a:t>
            </a:fld>
            <a:endParaRPr lang="en-US"/>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17002E7-409E-4FFD-9F34-0656C71EFC43}" type="slidenum">
              <a:rPr lang="en-US" smtClean="0"/>
              <a:t>‹Nº›</a:t>
            </a:fld>
            <a:endParaRPr lang="en-US"/>
          </a:p>
        </p:txBody>
      </p:sp>
    </p:spTree>
    <p:extLst>
      <p:ext uri="{BB962C8B-B14F-4D97-AF65-F5344CB8AC3E}">
        <p14:creationId xmlns:p14="http://schemas.microsoft.com/office/powerpoint/2010/main" val="2726199945"/>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PE"/>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AF0ECD-497A-466D-B3AB-0C5AA43DBB4E}" type="datetimeFigureOut">
              <a:rPr lang="es-PE" smtClean="0"/>
              <a:t>17/08/2025</a:t>
            </a:fld>
            <a:endParaRPr lang="es-PE"/>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PE"/>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PE"/>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FCBFB3-6F0C-4575-A793-07306BCFA60B}" type="slidenum">
              <a:rPr lang="es-PE" smtClean="0"/>
              <a:t>‹Nº›</a:t>
            </a:fld>
            <a:endParaRPr lang="es-PE"/>
          </a:p>
        </p:txBody>
      </p:sp>
    </p:spTree>
    <p:extLst>
      <p:ext uri="{BB962C8B-B14F-4D97-AF65-F5344CB8AC3E}">
        <p14:creationId xmlns:p14="http://schemas.microsoft.com/office/powerpoint/2010/main" val="3810170992"/>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b="0" i="0" kern="1200">
                <a:solidFill>
                  <a:schemeClr val="tx1"/>
                </a:solidFill>
                <a:effectLst/>
                <a:latin typeface="+mn-lt"/>
                <a:ea typeface="+mn-ea"/>
                <a:cs typeface="+mn-cs"/>
              </a:rPr>
              <a:t>La democratización de datos se refiere a </a:t>
            </a:r>
            <a:r>
              <a:rPr lang="es-ES"/>
              <a:t>hacer que la información y los datos sean accesibles para un público más amplio dentro de una organización, más allá de los especialistas en datos o equipos de TI</a:t>
            </a:r>
          </a:p>
          <a:p>
            <a:endParaRPr lang="es-ES"/>
          </a:p>
          <a:p>
            <a:r>
              <a:rPr lang="es-ES" sz="1200" b="0" i="0" kern="1200">
                <a:solidFill>
                  <a:schemeClr val="tx1"/>
                </a:solidFill>
                <a:effectLst/>
                <a:latin typeface="+mn-lt"/>
                <a:ea typeface="+mn-ea"/>
                <a:cs typeface="+mn-cs"/>
              </a:rPr>
              <a:t>En esencia, "data-</a:t>
            </a:r>
            <a:r>
              <a:rPr lang="es-ES" sz="1200" b="0" i="0" kern="1200" err="1">
                <a:solidFill>
                  <a:schemeClr val="tx1"/>
                </a:solidFill>
                <a:effectLst/>
                <a:latin typeface="+mn-lt"/>
                <a:ea typeface="+mn-ea"/>
                <a:cs typeface="+mn-cs"/>
              </a:rPr>
              <a:t>driven</a:t>
            </a:r>
            <a:r>
              <a:rPr lang="es-ES" sz="1200" b="0" i="0" kern="1200">
                <a:solidFill>
                  <a:schemeClr val="tx1"/>
                </a:solidFill>
                <a:effectLst/>
                <a:latin typeface="+mn-lt"/>
                <a:ea typeface="+mn-ea"/>
                <a:cs typeface="+mn-cs"/>
              </a:rPr>
              <a:t> </a:t>
            </a:r>
            <a:r>
              <a:rPr lang="es-ES"/>
              <a:t>significa tomar decisiones basadas en el análisis y la interpretación de datos, en lugar de basarse en la intuición o la experiencia individual</a:t>
            </a:r>
            <a:endParaRPr lang="es-PE"/>
          </a:p>
        </p:txBody>
      </p:sp>
    </p:spTree>
    <p:extLst>
      <p:ext uri="{BB962C8B-B14F-4D97-AF65-F5344CB8AC3E}">
        <p14:creationId xmlns:p14="http://schemas.microsoft.com/office/powerpoint/2010/main" val="39826812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n-U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endParaRPr lang="en-US"/>
          </a:p>
        </p:txBody>
      </p:sp>
      <p:sp>
        <p:nvSpPr>
          <p:cNvPr id="4" name="Marcador de fecha 3"/>
          <p:cNvSpPr>
            <a:spLocks noGrp="1"/>
          </p:cNvSpPr>
          <p:nvPr>
            <p:ph type="dt" sz="half" idx="10"/>
          </p:nvPr>
        </p:nvSpPr>
        <p:spPr/>
        <p:txBody>
          <a:bodyPr/>
          <a:lstStyle/>
          <a:p>
            <a:fld id="{B2558FB1-8D16-4D9C-B2DF-BBF6F0C81DD7}" type="datetime1">
              <a:rPr lang="es-PE" smtClean="0"/>
              <a:t>17/08/2025</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AFE149D1-B107-43FB-AF62-0EC23BBC3C67}" type="slidenum">
              <a:rPr lang="es-PE" smtClean="0"/>
              <a:t>‹Nº›</a:t>
            </a:fld>
            <a:endParaRPr lang="es-PE"/>
          </a:p>
        </p:txBody>
      </p:sp>
    </p:spTree>
    <p:extLst>
      <p:ext uri="{BB962C8B-B14F-4D97-AF65-F5344CB8AC3E}">
        <p14:creationId xmlns:p14="http://schemas.microsoft.com/office/powerpoint/2010/main" val="34235274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n-US"/>
          </a:p>
        </p:txBody>
      </p:sp>
      <p:sp>
        <p:nvSpPr>
          <p:cNvPr id="3" name="Marcador de texto vertical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p:cNvSpPr>
            <a:spLocks noGrp="1"/>
          </p:cNvSpPr>
          <p:nvPr>
            <p:ph type="dt" sz="half" idx="10"/>
          </p:nvPr>
        </p:nvSpPr>
        <p:spPr/>
        <p:txBody>
          <a:bodyPr/>
          <a:lstStyle/>
          <a:p>
            <a:fld id="{8866E1EB-6502-4322-83E9-5E04B8A2ECF7}" type="datetime1">
              <a:rPr lang="es-PE" smtClean="0"/>
              <a:t>17/08/2025</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AFE149D1-B107-43FB-AF62-0EC23BBC3C67}" type="slidenum">
              <a:rPr lang="es-PE" smtClean="0"/>
              <a:t>‹Nº›</a:t>
            </a:fld>
            <a:endParaRPr lang="es-PE"/>
          </a:p>
        </p:txBody>
      </p:sp>
    </p:spTree>
    <p:extLst>
      <p:ext uri="{BB962C8B-B14F-4D97-AF65-F5344CB8AC3E}">
        <p14:creationId xmlns:p14="http://schemas.microsoft.com/office/powerpoint/2010/main" val="36581158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n-U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p:cNvSpPr>
            <a:spLocks noGrp="1"/>
          </p:cNvSpPr>
          <p:nvPr>
            <p:ph type="dt" sz="half" idx="10"/>
          </p:nvPr>
        </p:nvSpPr>
        <p:spPr/>
        <p:txBody>
          <a:bodyPr/>
          <a:lstStyle/>
          <a:p>
            <a:fld id="{16078137-F98F-4117-B65D-B756FE5A1E7C}" type="datetime1">
              <a:rPr lang="es-PE" smtClean="0"/>
              <a:t>17/08/2025</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AFE149D1-B107-43FB-AF62-0EC23BBC3C67}" type="slidenum">
              <a:rPr lang="es-PE" smtClean="0"/>
              <a:t>‹Nº›</a:t>
            </a:fld>
            <a:endParaRPr lang="es-PE"/>
          </a:p>
        </p:txBody>
      </p:sp>
    </p:spTree>
    <p:extLst>
      <p:ext uri="{BB962C8B-B14F-4D97-AF65-F5344CB8AC3E}">
        <p14:creationId xmlns:p14="http://schemas.microsoft.com/office/powerpoint/2010/main" val="19821306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n-US"/>
          </a:p>
        </p:txBody>
      </p:sp>
      <p:sp>
        <p:nvSpPr>
          <p:cNvPr id="3" name="Marcador de contenido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p:cNvSpPr>
            <a:spLocks noGrp="1"/>
          </p:cNvSpPr>
          <p:nvPr>
            <p:ph type="dt" sz="half" idx="10"/>
          </p:nvPr>
        </p:nvSpPr>
        <p:spPr/>
        <p:txBody>
          <a:bodyPr/>
          <a:lstStyle/>
          <a:p>
            <a:fld id="{556099E5-F13D-43A9-8EDA-CC50270311C2}" type="datetime1">
              <a:rPr lang="es-PE" smtClean="0"/>
              <a:t>17/08/2025</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a:xfrm>
            <a:off x="9384405" y="6428480"/>
            <a:ext cx="2743200" cy="365125"/>
          </a:xfrm>
        </p:spPr>
        <p:txBody>
          <a:bodyPr/>
          <a:lstStyle>
            <a:lvl1pPr>
              <a:defRPr sz="1800" b="1">
                <a:solidFill>
                  <a:schemeClr val="bg1"/>
                </a:solidFill>
              </a:defRPr>
            </a:lvl1pPr>
          </a:lstStyle>
          <a:p>
            <a:fld id="{AFE149D1-B107-43FB-AF62-0EC23BBC3C67}" type="slidenum">
              <a:rPr lang="es-PE" smtClean="0"/>
              <a:pPr/>
              <a:t>‹Nº›</a:t>
            </a:fld>
            <a:endParaRPr lang="es-PE"/>
          </a:p>
        </p:txBody>
      </p:sp>
    </p:spTree>
    <p:extLst>
      <p:ext uri="{BB962C8B-B14F-4D97-AF65-F5344CB8AC3E}">
        <p14:creationId xmlns:p14="http://schemas.microsoft.com/office/powerpoint/2010/main" val="42870795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n-U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Marcador de fecha 3"/>
          <p:cNvSpPr>
            <a:spLocks noGrp="1"/>
          </p:cNvSpPr>
          <p:nvPr>
            <p:ph type="dt" sz="half" idx="10"/>
          </p:nvPr>
        </p:nvSpPr>
        <p:spPr/>
        <p:txBody>
          <a:bodyPr/>
          <a:lstStyle/>
          <a:p>
            <a:fld id="{19E3943B-4F14-4F64-AD65-811C9123ADA4}" type="datetime1">
              <a:rPr lang="es-PE" smtClean="0"/>
              <a:t>17/08/2025</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AFE149D1-B107-43FB-AF62-0EC23BBC3C67}" type="slidenum">
              <a:rPr lang="es-PE" smtClean="0"/>
              <a:t>‹Nº›</a:t>
            </a:fld>
            <a:endParaRPr lang="es-PE"/>
          </a:p>
        </p:txBody>
      </p:sp>
    </p:spTree>
    <p:extLst>
      <p:ext uri="{BB962C8B-B14F-4D97-AF65-F5344CB8AC3E}">
        <p14:creationId xmlns:p14="http://schemas.microsoft.com/office/powerpoint/2010/main" val="8814236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n-US"/>
          </a:p>
        </p:txBody>
      </p:sp>
      <p:sp>
        <p:nvSpPr>
          <p:cNvPr id="3" name="Marcador de contenido 2"/>
          <p:cNvSpPr>
            <a:spLocks noGrp="1"/>
          </p:cNvSpPr>
          <p:nvPr>
            <p:ph sz="half" idx="1"/>
          </p:nvPr>
        </p:nvSpPr>
        <p:spPr>
          <a:xfrm>
            <a:off x="838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contenido 3"/>
          <p:cNvSpPr>
            <a:spLocks noGrp="1"/>
          </p:cNvSpPr>
          <p:nvPr>
            <p:ph sz="half" idx="2"/>
          </p:nvPr>
        </p:nvSpPr>
        <p:spPr>
          <a:xfrm>
            <a:off x="6172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Marcador de fecha 4"/>
          <p:cNvSpPr>
            <a:spLocks noGrp="1"/>
          </p:cNvSpPr>
          <p:nvPr>
            <p:ph type="dt" sz="half" idx="10"/>
          </p:nvPr>
        </p:nvSpPr>
        <p:spPr/>
        <p:txBody>
          <a:bodyPr/>
          <a:lstStyle/>
          <a:p>
            <a:fld id="{77E16270-D95A-4A80-AF20-C34E20A5686A}" type="datetime1">
              <a:rPr lang="es-PE" smtClean="0"/>
              <a:t>17/08/2025</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AFE149D1-B107-43FB-AF62-0EC23BBC3C67}" type="slidenum">
              <a:rPr lang="es-PE" smtClean="0"/>
              <a:t>‹Nº›</a:t>
            </a:fld>
            <a:endParaRPr lang="es-PE"/>
          </a:p>
        </p:txBody>
      </p:sp>
    </p:spTree>
    <p:extLst>
      <p:ext uri="{BB962C8B-B14F-4D97-AF65-F5344CB8AC3E}">
        <p14:creationId xmlns:p14="http://schemas.microsoft.com/office/powerpoint/2010/main" val="22329850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endParaRPr lang="en-U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Marcador de fecha 6"/>
          <p:cNvSpPr>
            <a:spLocks noGrp="1"/>
          </p:cNvSpPr>
          <p:nvPr>
            <p:ph type="dt" sz="half" idx="10"/>
          </p:nvPr>
        </p:nvSpPr>
        <p:spPr/>
        <p:txBody>
          <a:bodyPr/>
          <a:lstStyle/>
          <a:p>
            <a:fld id="{26A462BD-EEFD-4F02-BF72-5EEE42EADAF2}" type="datetime1">
              <a:rPr lang="es-PE" smtClean="0"/>
              <a:t>17/08/2025</a:t>
            </a:fld>
            <a:endParaRPr lang="es-PE"/>
          </a:p>
        </p:txBody>
      </p:sp>
      <p:sp>
        <p:nvSpPr>
          <p:cNvPr id="8" name="Marcador de pie de página 7"/>
          <p:cNvSpPr>
            <a:spLocks noGrp="1"/>
          </p:cNvSpPr>
          <p:nvPr>
            <p:ph type="ftr" sz="quarter" idx="11"/>
          </p:nvPr>
        </p:nvSpPr>
        <p:spPr/>
        <p:txBody>
          <a:bodyPr/>
          <a:lstStyle/>
          <a:p>
            <a:endParaRPr lang="es-PE"/>
          </a:p>
        </p:txBody>
      </p:sp>
      <p:sp>
        <p:nvSpPr>
          <p:cNvPr id="9" name="Marcador de número de diapositiva 8"/>
          <p:cNvSpPr>
            <a:spLocks noGrp="1"/>
          </p:cNvSpPr>
          <p:nvPr>
            <p:ph type="sldNum" sz="quarter" idx="12"/>
          </p:nvPr>
        </p:nvSpPr>
        <p:spPr/>
        <p:txBody>
          <a:bodyPr/>
          <a:lstStyle/>
          <a:p>
            <a:fld id="{AFE149D1-B107-43FB-AF62-0EC23BBC3C67}" type="slidenum">
              <a:rPr lang="es-PE" smtClean="0"/>
              <a:t>‹Nº›</a:t>
            </a:fld>
            <a:endParaRPr lang="es-PE"/>
          </a:p>
        </p:txBody>
      </p:sp>
    </p:spTree>
    <p:extLst>
      <p:ext uri="{BB962C8B-B14F-4D97-AF65-F5344CB8AC3E}">
        <p14:creationId xmlns:p14="http://schemas.microsoft.com/office/powerpoint/2010/main" val="2615372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n-US"/>
          </a:p>
        </p:txBody>
      </p:sp>
      <p:sp>
        <p:nvSpPr>
          <p:cNvPr id="3" name="Marcador de fecha 2"/>
          <p:cNvSpPr>
            <a:spLocks noGrp="1"/>
          </p:cNvSpPr>
          <p:nvPr>
            <p:ph type="dt" sz="half" idx="10"/>
          </p:nvPr>
        </p:nvSpPr>
        <p:spPr/>
        <p:txBody>
          <a:bodyPr/>
          <a:lstStyle/>
          <a:p>
            <a:fld id="{4A8E93C5-DC60-4130-A630-C356BD551D6B}" type="datetime1">
              <a:rPr lang="es-PE" smtClean="0"/>
              <a:t>17/08/2025</a:t>
            </a:fld>
            <a:endParaRPr lang="es-PE"/>
          </a:p>
        </p:txBody>
      </p:sp>
      <p:sp>
        <p:nvSpPr>
          <p:cNvPr id="4" name="Marcador de pie de página 3"/>
          <p:cNvSpPr>
            <a:spLocks noGrp="1"/>
          </p:cNvSpPr>
          <p:nvPr>
            <p:ph type="ftr" sz="quarter" idx="11"/>
          </p:nvPr>
        </p:nvSpPr>
        <p:spPr/>
        <p:txBody>
          <a:bodyPr/>
          <a:lstStyle/>
          <a:p>
            <a:endParaRPr lang="es-PE"/>
          </a:p>
        </p:txBody>
      </p:sp>
      <p:sp>
        <p:nvSpPr>
          <p:cNvPr id="5" name="Marcador de número de diapositiva 4"/>
          <p:cNvSpPr>
            <a:spLocks noGrp="1"/>
          </p:cNvSpPr>
          <p:nvPr>
            <p:ph type="sldNum" sz="quarter" idx="12"/>
          </p:nvPr>
        </p:nvSpPr>
        <p:spPr/>
        <p:txBody>
          <a:bodyPr/>
          <a:lstStyle/>
          <a:p>
            <a:fld id="{AFE149D1-B107-43FB-AF62-0EC23BBC3C67}" type="slidenum">
              <a:rPr lang="es-PE" smtClean="0"/>
              <a:t>‹Nº›</a:t>
            </a:fld>
            <a:endParaRPr lang="es-PE"/>
          </a:p>
        </p:txBody>
      </p:sp>
    </p:spTree>
    <p:extLst>
      <p:ext uri="{BB962C8B-B14F-4D97-AF65-F5344CB8AC3E}">
        <p14:creationId xmlns:p14="http://schemas.microsoft.com/office/powerpoint/2010/main" val="3575699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n blanco">
    <p:spTree>
      <p:nvGrpSpPr>
        <p:cNvPr id="1" name=""/>
        <p:cNvGrpSpPr/>
        <p:nvPr/>
      </p:nvGrpSpPr>
      <p:grpSpPr>
        <a:xfrm>
          <a:off x="0" y="0"/>
          <a:ext cx="0" cy="0"/>
          <a:chOff x="0" y="0"/>
          <a:chExt cx="0" cy="0"/>
        </a:xfrm>
      </p:grpSpPr>
      <p:sp>
        <p:nvSpPr>
          <p:cNvPr id="6" name="Marcador de fecha 5"/>
          <p:cNvSpPr>
            <a:spLocks noGrp="1"/>
          </p:cNvSpPr>
          <p:nvPr>
            <p:ph type="dt" sz="half" idx="10"/>
          </p:nvPr>
        </p:nvSpPr>
        <p:spPr/>
        <p:txBody>
          <a:bodyPr/>
          <a:lstStyle/>
          <a:p>
            <a:fld id="{16236758-9408-4DA9-A35A-3B96AB657219}" type="datetime1">
              <a:rPr lang="es-PE" smtClean="0"/>
              <a:t>17/08/2025</a:t>
            </a:fld>
            <a:endParaRPr lang="es-PE"/>
          </a:p>
        </p:txBody>
      </p:sp>
      <p:sp>
        <p:nvSpPr>
          <p:cNvPr id="7" name="Marcador de pie de página 6"/>
          <p:cNvSpPr>
            <a:spLocks noGrp="1"/>
          </p:cNvSpPr>
          <p:nvPr>
            <p:ph type="ftr" sz="quarter" idx="11"/>
          </p:nvPr>
        </p:nvSpPr>
        <p:spPr/>
        <p:txBody>
          <a:bodyPr/>
          <a:lstStyle/>
          <a:p>
            <a:endParaRPr lang="es-PE"/>
          </a:p>
        </p:txBody>
      </p:sp>
      <p:sp>
        <p:nvSpPr>
          <p:cNvPr id="8" name="Marcador de número de diapositiva 7"/>
          <p:cNvSpPr>
            <a:spLocks noGrp="1"/>
          </p:cNvSpPr>
          <p:nvPr>
            <p:ph type="sldNum" sz="quarter" idx="12"/>
          </p:nvPr>
        </p:nvSpPr>
        <p:spPr/>
        <p:txBody>
          <a:bodyPr/>
          <a:lstStyle/>
          <a:p>
            <a:fld id="{AFE149D1-B107-43FB-AF62-0EC23BBC3C67}" type="slidenum">
              <a:rPr lang="es-PE" smtClean="0"/>
              <a:t>‹Nº›</a:t>
            </a:fld>
            <a:endParaRPr lang="es-PE"/>
          </a:p>
        </p:txBody>
      </p:sp>
    </p:spTree>
    <p:extLst>
      <p:ext uri="{BB962C8B-B14F-4D97-AF65-F5344CB8AC3E}">
        <p14:creationId xmlns:p14="http://schemas.microsoft.com/office/powerpoint/2010/main" val="32435917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517782B2-9001-4934-A080-CD18F16CEF8C}" type="datetime1">
              <a:rPr lang="es-PE" smtClean="0"/>
              <a:t>17/08/2025</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AFE149D1-B107-43FB-AF62-0EC23BBC3C67}" type="slidenum">
              <a:rPr lang="es-PE" smtClean="0"/>
              <a:t>‹Nº›</a:t>
            </a:fld>
            <a:endParaRPr lang="es-PE"/>
          </a:p>
        </p:txBody>
      </p:sp>
    </p:spTree>
    <p:extLst>
      <p:ext uri="{BB962C8B-B14F-4D97-AF65-F5344CB8AC3E}">
        <p14:creationId xmlns:p14="http://schemas.microsoft.com/office/powerpoint/2010/main" val="15294522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2924B682-752E-44D3-87A4-15FA1FEC1741}" type="datetime1">
              <a:rPr lang="es-PE" smtClean="0"/>
              <a:t>17/08/2025</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AFE149D1-B107-43FB-AF62-0EC23BBC3C67}" type="slidenum">
              <a:rPr lang="es-PE" smtClean="0"/>
              <a:t>‹Nº›</a:t>
            </a:fld>
            <a:endParaRPr lang="es-PE"/>
          </a:p>
        </p:txBody>
      </p:sp>
    </p:spTree>
    <p:extLst>
      <p:ext uri="{BB962C8B-B14F-4D97-AF65-F5344CB8AC3E}">
        <p14:creationId xmlns:p14="http://schemas.microsoft.com/office/powerpoint/2010/main" val="3464974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236758-9408-4DA9-A35A-3B96AB657219}" type="datetime1">
              <a:rPr lang="es-PE" smtClean="0"/>
              <a:t>17/08/2025</a:t>
            </a:fld>
            <a:endParaRPr lang="es-PE"/>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E149D1-B107-43FB-AF62-0EC23BBC3C67}" type="slidenum">
              <a:rPr lang="es-PE" smtClean="0"/>
              <a:t>‹Nº›</a:t>
            </a:fld>
            <a:endParaRPr lang="es-PE"/>
          </a:p>
        </p:txBody>
      </p:sp>
    </p:spTree>
    <p:extLst>
      <p:ext uri="{BB962C8B-B14F-4D97-AF65-F5344CB8AC3E}">
        <p14:creationId xmlns:p14="http://schemas.microsoft.com/office/powerpoint/2010/main" val="3031285133"/>
      </p:ext>
    </p:extLst>
  </p:cSld>
  <p:clrMap bg1="lt1" tx1="dk1" bg2="lt2" tx2="dk2" accent1="accent1" accent2="accent2" accent3="accent3" accent4="accent4" accent5="accent5" accent6="accent6" hlink="hlink" folHlink="folHlink"/>
  <p:sldLayoutIdLst>
    <p:sldLayoutId id="2147483823" r:id="rId1"/>
    <p:sldLayoutId id="2147483824" r:id="rId2"/>
    <p:sldLayoutId id="2147483825" r:id="rId3"/>
    <p:sldLayoutId id="2147483826" r:id="rId4"/>
    <p:sldLayoutId id="2147483827" r:id="rId5"/>
    <p:sldLayoutId id="2147483828" r:id="rId6"/>
    <p:sldLayoutId id="2147483829" r:id="rId7"/>
    <p:sldLayoutId id="2147483830" r:id="rId8"/>
    <p:sldLayoutId id="2147483831" r:id="rId9"/>
    <p:sldLayoutId id="2147483832" r:id="rId10"/>
    <p:sldLayoutId id="2147483833"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image" Target="../media/image15.png"/><Relationship Id="rId3" Type="http://schemas.microsoft.com/office/2007/relationships/hdphoto" Target="../media/hdphoto1.wdp"/><Relationship Id="rId7"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2.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8" Type="http://schemas.openxmlformats.org/officeDocument/2006/relationships/image" Target="../media/image16.png"/><Relationship Id="rId3" Type="http://schemas.microsoft.com/office/2007/relationships/hdphoto" Target="../media/hdphoto1.wdp"/><Relationship Id="rId7"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2.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8" Type="http://schemas.openxmlformats.org/officeDocument/2006/relationships/image" Target="../media/image17.png"/><Relationship Id="rId3" Type="http://schemas.microsoft.com/office/2007/relationships/hdphoto" Target="../media/hdphoto1.wdp"/><Relationship Id="rId7"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2.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8" Type="http://schemas.openxmlformats.org/officeDocument/2006/relationships/image" Target="../media/image18.png"/><Relationship Id="rId3" Type="http://schemas.microsoft.com/office/2007/relationships/hdphoto" Target="../media/hdphoto1.wdp"/><Relationship Id="rId7"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2.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8" Type="http://schemas.openxmlformats.org/officeDocument/2006/relationships/image" Target="../media/image19.png"/><Relationship Id="rId3" Type="http://schemas.microsoft.com/office/2007/relationships/hdphoto" Target="../media/hdphoto1.wdp"/><Relationship Id="rId7"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2.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8" Type="http://schemas.openxmlformats.org/officeDocument/2006/relationships/image" Target="../media/image20.png"/><Relationship Id="rId3" Type="http://schemas.microsoft.com/office/2007/relationships/hdphoto" Target="../media/hdphoto1.wdp"/><Relationship Id="rId7"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2.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8" Type="http://schemas.openxmlformats.org/officeDocument/2006/relationships/image" Target="../media/image21.png"/><Relationship Id="rId3" Type="http://schemas.microsoft.com/office/2007/relationships/hdphoto" Target="../media/hdphoto1.wdp"/><Relationship Id="rId7"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2.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8" Type="http://schemas.openxmlformats.org/officeDocument/2006/relationships/image" Target="../media/image22.png"/><Relationship Id="rId3" Type="http://schemas.microsoft.com/office/2007/relationships/hdphoto" Target="../media/hdphoto1.wdp"/><Relationship Id="rId7"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2.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8" Type="http://schemas.openxmlformats.org/officeDocument/2006/relationships/image" Target="../media/image23.png"/><Relationship Id="rId3" Type="http://schemas.microsoft.com/office/2007/relationships/hdphoto" Target="../media/hdphoto1.wdp"/><Relationship Id="rId7"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2.png"/><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8" Type="http://schemas.openxmlformats.org/officeDocument/2006/relationships/image" Target="../media/image24.png"/><Relationship Id="rId3" Type="http://schemas.microsoft.com/office/2007/relationships/hdphoto" Target="../media/hdphoto1.wdp"/><Relationship Id="rId7"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2.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2.png"/><Relationship Id="rId4" Type="http://schemas.microsoft.com/office/2007/relationships/hdphoto" Target="../media/hdphoto1.wdp"/></Relationships>
</file>

<file path=ppt/slides/_rels/slide20.xml.rels><?xml version="1.0" encoding="UTF-8" standalone="yes"?>
<Relationships xmlns="http://schemas.openxmlformats.org/package/2006/relationships"><Relationship Id="rId8" Type="http://schemas.openxmlformats.org/officeDocument/2006/relationships/image" Target="../media/image25.png"/><Relationship Id="rId3" Type="http://schemas.microsoft.com/office/2007/relationships/hdphoto" Target="../media/hdphoto1.wdp"/><Relationship Id="rId7"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2.png"/><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8" Type="http://schemas.openxmlformats.org/officeDocument/2006/relationships/image" Target="../media/image26.png"/><Relationship Id="rId3" Type="http://schemas.microsoft.com/office/2007/relationships/hdphoto" Target="../media/hdphoto1.wdp"/><Relationship Id="rId7"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2.png"/><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30.png"/><Relationship Id="rId2" Type="http://schemas.openxmlformats.org/officeDocument/2006/relationships/image" Target="../media/image27.jpeg"/><Relationship Id="rId1" Type="http://schemas.openxmlformats.org/officeDocument/2006/relationships/slideLayout" Target="../slideLayouts/slideLayout7.xml"/><Relationship Id="rId6" Type="http://schemas.openxmlformats.org/officeDocument/2006/relationships/image" Target="../media/image2.png"/><Relationship Id="rId5" Type="http://schemas.openxmlformats.org/officeDocument/2006/relationships/image" Target="../media/image4.png"/><Relationship Id="rId4" Type="http://schemas.openxmlformats.org/officeDocument/2006/relationships/image" Target="../media/image29.png"/></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5.pn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4.png"/><Relationship Id="rId4" Type="http://schemas.microsoft.com/office/2007/relationships/hdphoto" Target="../media/hdphoto1.wdp"/><Relationship Id="rId9"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2.png"/><Relationship Id="rId5" Type="http://schemas.microsoft.com/office/2007/relationships/hdphoto" Target="../media/hdphoto1.wdp"/><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5.png"/><Relationship Id="rId7"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2.pn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microsoft.com/office/2007/relationships/hdphoto" Target="../media/hdphoto1.wdp"/><Relationship Id="rId7"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2.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8" Type="http://schemas.openxmlformats.org/officeDocument/2006/relationships/image" Target="../media/image11.png"/><Relationship Id="rId3" Type="http://schemas.microsoft.com/office/2007/relationships/hdphoto" Target="../media/hdphoto1.wdp"/><Relationship Id="rId7"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2.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8" Type="http://schemas.openxmlformats.org/officeDocument/2006/relationships/image" Target="../media/image12.png"/><Relationship Id="rId3" Type="http://schemas.microsoft.com/office/2007/relationships/hdphoto" Target="../media/hdphoto1.wdp"/><Relationship Id="rId7"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2.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8" Type="http://schemas.openxmlformats.org/officeDocument/2006/relationships/image" Target="../media/image13.png"/><Relationship Id="rId3" Type="http://schemas.microsoft.com/office/2007/relationships/hdphoto" Target="../media/hdphoto1.wdp"/><Relationship Id="rId7"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2.png"/><Relationship Id="rId4" Type="http://schemas.openxmlformats.org/officeDocument/2006/relationships/image" Target="../media/image4.png"/><Relationship Id="rId9"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agen 11"/>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1162816" y="443121"/>
            <a:ext cx="960614" cy="660304"/>
          </a:xfrm>
          <a:prstGeom prst="rect">
            <a:avLst/>
          </a:prstGeom>
        </p:spPr>
      </p:pic>
      <p:pic>
        <p:nvPicPr>
          <p:cNvPr id="13" name="Imagen 12"/>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6200000">
            <a:off x="10424552" y="443121"/>
            <a:ext cx="960613" cy="660303"/>
          </a:xfrm>
          <a:prstGeom prst="rect">
            <a:avLst/>
          </a:prstGeom>
        </p:spPr>
      </p:pic>
      <p:sp>
        <p:nvSpPr>
          <p:cNvPr id="7" name="Rectángulo redondeado 6"/>
          <p:cNvSpPr/>
          <p:nvPr/>
        </p:nvSpPr>
        <p:spPr>
          <a:xfrm>
            <a:off x="2726871" y="3079019"/>
            <a:ext cx="6564086" cy="1274066"/>
          </a:xfrm>
          <a:prstGeom prst="roundRect">
            <a:avLst/>
          </a:prstGeom>
          <a:gradFill>
            <a:gsLst>
              <a:gs pos="10000">
                <a:srgbClr val="00B0F0"/>
              </a:gs>
              <a:gs pos="36000">
                <a:srgbClr val="0070C0"/>
              </a:gs>
              <a:gs pos="64000">
                <a:srgbClr val="0070C0"/>
              </a:gs>
              <a:gs pos="100000">
                <a:srgbClr val="00B0F0"/>
              </a:gs>
            </a:gsLst>
            <a:path path="circle">
              <a:fillToRect t="100000" r="100000"/>
            </a:path>
          </a:gradFill>
          <a:ln>
            <a:noFill/>
          </a:ln>
          <a:effectLst>
            <a:outerShdw blurRad="76200" dist="76200" dir="6900000" algn="ctr" rotWithShape="0">
              <a:srgbClr val="000000">
                <a:alpha val="40000"/>
              </a:srgbClr>
            </a:outerShdw>
          </a:effectLst>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766E3D3-3ED4-4152-9288-982E2F681FED}"/>
              </a:ext>
            </a:extLst>
          </p:cNvPr>
          <p:cNvSpPr>
            <a:spLocks noGrp="1"/>
          </p:cNvSpPr>
          <p:nvPr>
            <p:ph type="ctrTitle"/>
          </p:nvPr>
        </p:nvSpPr>
        <p:spPr>
          <a:xfrm>
            <a:off x="2901044" y="3200081"/>
            <a:ext cx="6224850" cy="1031941"/>
          </a:xfrm>
        </p:spPr>
        <p:txBody>
          <a:bodyPr>
            <a:noAutofit/>
          </a:bodyPr>
          <a:lstStyle/>
          <a:p>
            <a:r>
              <a:rPr lang="es-PE" sz="3600" b="1" dirty="0">
                <a:solidFill>
                  <a:schemeClr val="bg1"/>
                </a:solidFill>
              </a:rPr>
              <a:t>CASO DE USO: DESEMBOLSOS DE CREDITOS EN LINEA  </a:t>
            </a:r>
          </a:p>
        </p:txBody>
      </p:sp>
      <p:sp>
        <p:nvSpPr>
          <p:cNvPr id="3" name="Subtítulo 2">
            <a:extLst>
              <a:ext uri="{FF2B5EF4-FFF2-40B4-BE49-F238E27FC236}">
                <a16:creationId xmlns:a16="http://schemas.microsoft.com/office/drawing/2014/main" id="{67478328-8F94-4E8E-9033-C06C6F7B61E5}"/>
              </a:ext>
            </a:extLst>
          </p:cNvPr>
          <p:cNvSpPr>
            <a:spLocks noGrp="1"/>
          </p:cNvSpPr>
          <p:nvPr>
            <p:ph type="subTitle" idx="1"/>
          </p:nvPr>
        </p:nvSpPr>
        <p:spPr>
          <a:xfrm>
            <a:off x="220882" y="4922407"/>
            <a:ext cx="5880439" cy="1703921"/>
          </a:xfrm>
        </p:spPr>
        <p:txBody>
          <a:bodyPr>
            <a:normAutofit fontScale="55000" lnSpcReduction="20000"/>
          </a:bodyPr>
          <a:lstStyle/>
          <a:p>
            <a:pPr algn="l"/>
            <a:endParaRPr lang="es-PE" sz="5800" dirty="0">
              <a:solidFill>
                <a:srgbClr val="002060"/>
              </a:solidFill>
            </a:endParaRPr>
          </a:p>
          <a:p>
            <a:pPr algn="l"/>
            <a:r>
              <a:rPr lang="es-PE" sz="11200" b="1" dirty="0">
                <a:solidFill>
                  <a:srgbClr val="0070C0"/>
                </a:solidFill>
              </a:rPr>
              <a:t>		</a:t>
            </a:r>
          </a:p>
          <a:p>
            <a:pPr algn="l"/>
            <a:r>
              <a:rPr lang="es-PE" sz="5600" dirty="0" err="1">
                <a:solidFill>
                  <a:srgbClr val="0070C0"/>
                </a:solidFill>
              </a:rPr>
              <a:t>Jhon</a:t>
            </a:r>
            <a:r>
              <a:rPr lang="es-PE" sz="5600" dirty="0">
                <a:solidFill>
                  <a:srgbClr val="0070C0"/>
                </a:solidFill>
              </a:rPr>
              <a:t> Wilson Mendoza Cutipa</a:t>
            </a:r>
          </a:p>
        </p:txBody>
      </p:sp>
      <p:pic>
        <p:nvPicPr>
          <p:cNvPr id="10" name="Imagen 9"/>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0800000">
            <a:off x="11275379" y="6199176"/>
            <a:ext cx="697896" cy="427152"/>
          </a:xfrm>
          <a:prstGeom prst="rect">
            <a:avLst/>
          </a:prstGeom>
        </p:spPr>
      </p:pic>
      <p:pic>
        <p:nvPicPr>
          <p:cNvPr id="11" name="Imagen 10"/>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0800000">
            <a:off x="11275379" y="5631590"/>
            <a:ext cx="697896" cy="427152"/>
          </a:xfrm>
          <a:prstGeom prst="rect">
            <a:avLst/>
          </a:prstGeom>
        </p:spPr>
      </p:pic>
      <p:pic>
        <p:nvPicPr>
          <p:cNvPr id="14" name="Google Shape;59;p13">
            <a:extLst>
              <a:ext uri="{FF2B5EF4-FFF2-40B4-BE49-F238E27FC236}">
                <a16:creationId xmlns:a16="http://schemas.microsoft.com/office/drawing/2014/main" id="{C16AD1A0-BA67-71B3-4FFA-E2AEC6E06B7F}"/>
              </a:ext>
            </a:extLst>
          </p:cNvPr>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rot="558163">
            <a:off x="1716963" y="949011"/>
            <a:ext cx="1076729" cy="1143179"/>
          </a:xfrm>
          <a:prstGeom prst="rect">
            <a:avLst/>
          </a:prstGeom>
          <a:noFill/>
          <a:ln>
            <a:noFill/>
          </a:ln>
        </p:spPr>
      </p:pic>
      <p:sp>
        <p:nvSpPr>
          <p:cNvPr id="4" name="Rectángulo redondeado 6">
            <a:extLst>
              <a:ext uri="{FF2B5EF4-FFF2-40B4-BE49-F238E27FC236}">
                <a16:creationId xmlns:a16="http://schemas.microsoft.com/office/drawing/2014/main" id="{47F067E8-1287-74DD-1C19-0CD175DB74AB}"/>
              </a:ext>
            </a:extLst>
          </p:cNvPr>
          <p:cNvSpPr/>
          <p:nvPr/>
        </p:nvSpPr>
        <p:spPr>
          <a:xfrm>
            <a:off x="3895419" y="2004828"/>
            <a:ext cx="4457090" cy="796836"/>
          </a:xfrm>
          <a:prstGeom prst="roundRect">
            <a:avLst/>
          </a:prstGeom>
          <a:solidFill>
            <a:schemeClr val="bg1"/>
          </a:solidFill>
          <a:ln>
            <a:no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6" name="Título 1">
            <a:extLst>
              <a:ext uri="{FF2B5EF4-FFF2-40B4-BE49-F238E27FC236}">
                <a16:creationId xmlns:a16="http://schemas.microsoft.com/office/drawing/2014/main" id="{3DE0E4B4-5B7B-66E7-1836-147B47A67354}"/>
              </a:ext>
            </a:extLst>
          </p:cNvPr>
          <p:cNvSpPr txBox="1">
            <a:spLocks/>
          </p:cNvSpPr>
          <p:nvPr/>
        </p:nvSpPr>
        <p:spPr>
          <a:xfrm>
            <a:off x="4202836" y="1687613"/>
            <a:ext cx="6093726" cy="1451937"/>
          </a:xfrm>
          <a:prstGeom prst="rect">
            <a:avLst/>
          </a:prstGeom>
          <a:effectLst>
            <a:outerShdw blurRad="50800" dist="38100" dir="8100000" algn="tr" rotWithShape="0">
              <a:prstClr val="black">
                <a:alpha val="40000"/>
              </a:prstClr>
            </a:outerShdw>
          </a:effectLst>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PE" b="1" dirty="0">
                <a:solidFill>
                  <a:schemeClr val="tx1">
                    <a:lumMod val="95000"/>
                    <a:lumOff val="5000"/>
                  </a:schemeClr>
                </a:solidFill>
              </a:rPr>
              <a:t>TRABAJO FINAL</a:t>
            </a:r>
          </a:p>
        </p:txBody>
      </p:sp>
    </p:spTree>
    <p:extLst>
      <p:ext uri="{BB962C8B-B14F-4D97-AF65-F5344CB8AC3E}">
        <p14:creationId xmlns:p14="http://schemas.microsoft.com/office/powerpoint/2010/main" val="4171201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4A1949-EAB2-10AF-9CA4-C4B81A337EFE}"/>
            </a:ext>
          </a:extLst>
        </p:cNvPr>
        <p:cNvGrpSpPr/>
        <p:nvPr/>
      </p:nvGrpSpPr>
      <p:grpSpPr>
        <a:xfrm>
          <a:off x="0" y="0"/>
          <a:ext cx="0" cy="0"/>
          <a:chOff x="0" y="0"/>
          <a:chExt cx="0" cy="0"/>
        </a:xfrm>
      </p:grpSpPr>
      <p:pic>
        <p:nvPicPr>
          <p:cNvPr id="5" name="Imagen 4">
            <a:extLst>
              <a:ext uri="{FF2B5EF4-FFF2-40B4-BE49-F238E27FC236}">
                <a16:creationId xmlns:a16="http://schemas.microsoft.com/office/drawing/2014/main" id="{BEB8127D-000C-ECA3-A19A-CE1E13EEC24B}"/>
              </a:ext>
            </a:extLst>
          </p:cNvPr>
          <p:cNvPicPr>
            <a:picLocks noChangeAspect="1"/>
          </p:cNvPicPr>
          <p:nvPr/>
        </p:nvPicPr>
        <p:blipFill rotWithShape="1">
          <a:blip r:embed="rId2" cstate="print">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rcRect l="5831" t="7422" b="4292"/>
          <a:stretch/>
        </p:blipFill>
        <p:spPr>
          <a:xfrm>
            <a:off x="0" y="0"/>
            <a:ext cx="7697723" cy="6858000"/>
          </a:xfrm>
          <a:prstGeom prst="rect">
            <a:avLst/>
          </a:prstGeom>
        </p:spPr>
      </p:pic>
      <p:sp>
        <p:nvSpPr>
          <p:cNvPr id="25" name="Retraso 24">
            <a:extLst>
              <a:ext uri="{FF2B5EF4-FFF2-40B4-BE49-F238E27FC236}">
                <a16:creationId xmlns:a16="http://schemas.microsoft.com/office/drawing/2014/main" id="{88D3DA02-7166-BBA6-EEAD-EF8F28690934}"/>
              </a:ext>
            </a:extLst>
          </p:cNvPr>
          <p:cNvSpPr/>
          <p:nvPr/>
        </p:nvSpPr>
        <p:spPr>
          <a:xfrm flipH="1">
            <a:off x="11714244" y="6356349"/>
            <a:ext cx="557307" cy="557307"/>
          </a:xfrm>
          <a:prstGeom prst="flowChartDelay">
            <a:avLst/>
          </a:prstGeom>
          <a:solidFill>
            <a:srgbClr val="4CA4D8"/>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Imagen 21">
            <a:extLst>
              <a:ext uri="{FF2B5EF4-FFF2-40B4-BE49-F238E27FC236}">
                <a16:creationId xmlns:a16="http://schemas.microsoft.com/office/drawing/2014/main" id="{25483C2B-E612-3CA2-2130-EB8CC260AEC8}"/>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rot="10800000">
            <a:off x="11275379" y="5374781"/>
            <a:ext cx="697896" cy="479718"/>
          </a:xfrm>
          <a:prstGeom prst="rect">
            <a:avLst/>
          </a:prstGeom>
        </p:spPr>
      </p:pic>
      <p:pic>
        <p:nvPicPr>
          <p:cNvPr id="23" name="Imagen 22">
            <a:extLst>
              <a:ext uri="{FF2B5EF4-FFF2-40B4-BE49-F238E27FC236}">
                <a16:creationId xmlns:a16="http://schemas.microsoft.com/office/drawing/2014/main" id="{0716FB5E-DF38-82B9-7851-11C67C43E452}"/>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rot="10800000">
            <a:off x="11275379" y="4807195"/>
            <a:ext cx="697896" cy="479718"/>
          </a:xfrm>
          <a:prstGeom prst="rect">
            <a:avLst/>
          </a:prstGeom>
        </p:spPr>
      </p:pic>
      <p:sp>
        <p:nvSpPr>
          <p:cNvPr id="15" name="Retraso 14">
            <a:extLst>
              <a:ext uri="{FF2B5EF4-FFF2-40B4-BE49-F238E27FC236}">
                <a16:creationId xmlns:a16="http://schemas.microsoft.com/office/drawing/2014/main" id="{185C3C32-AA8A-DEAF-D906-DD7DAD0BC9BE}"/>
              </a:ext>
            </a:extLst>
          </p:cNvPr>
          <p:cNvSpPr/>
          <p:nvPr/>
        </p:nvSpPr>
        <p:spPr>
          <a:xfrm>
            <a:off x="0" y="494675"/>
            <a:ext cx="1229193" cy="1184223"/>
          </a:xfrm>
          <a:prstGeom prst="flowChartDelay">
            <a:avLst/>
          </a:prstGeom>
          <a:solidFill>
            <a:srgbClr val="4CA4D8"/>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ángulo redondeado 6">
            <a:extLst>
              <a:ext uri="{FF2B5EF4-FFF2-40B4-BE49-F238E27FC236}">
                <a16:creationId xmlns:a16="http://schemas.microsoft.com/office/drawing/2014/main" id="{D4225495-7560-C8BC-4EFD-83A81C135DD3}"/>
              </a:ext>
            </a:extLst>
          </p:cNvPr>
          <p:cNvSpPr/>
          <p:nvPr/>
        </p:nvSpPr>
        <p:spPr>
          <a:xfrm>
            <a:off x="303166" y="688262"/>
            <a:ext cx="5993710" cy="796836"/>
          </a:xfrm>
          <a:prstGeom prst="roundRect">
            <a:avLst/>
          </a:prstGeom>
          <a:solidFill>
            <a:schemeClr val="bg1"/>
          </a:solidFill>
          <a:ln>
            <a:no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8" name="Título 1">
            <a:extLst>
              <a:ext uri="{FF2B5EF4-FFF2-40B4-BE49-F238E27FC236}">
                <a16:creationId xmlns:a16="http://schemas.microsoft.com/office/drawing/2014/main" id="{6142322D-F43C-EF50-942D-DC4B54B639B1}"/>
              </a:ext>
            </a:extLst>
          </p:cNvPr>
          <p:cNvSpPr txBox="1">
            <a:spLocks/>
          </p:cNvSpPr>
          <p:nvPr/>
        </p:nvSpPr>
        <p:spPr>
          <a:xfrm>
            <a:off x="543650" y="374754"/>
            <a:ext cx="6627516" cy="1451937"/>
          </a:xfrm>
          <a:prstGeom prst="rect">
            <a:avLst/>
          </a:prstGeom>
          <a:effectLst>
            <a:outerShdw blurRad="50800" dist="38100" dir="8100000" algn="tr" rotWithShape="0">
              <a:prstClr val="black">
                <a:alpha val="40000"/>
              </a:prstClr>
            </a:outerShdw>
          </a:effectLst>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PE" b="1" dirty="0">
                <a:solidFill>
                  <a:schemeClr val="tx1">
                    <a:lumMod val="95000"/>
                    <a:lumOff val="5000"/>
                  </a:schemeClr>
                </a:solidFill>
              </a:rPr>
              <a:t>Ejecución y pasos</a:t>
            </a:r>
          </a:p>
        </p:txBody>
      </p:sp>
      <p:pic>
        <p:nvPicPr>
          <p:cNvPr id="9" name="Imagen 8">
            <a:extLst>
              <a:ext uri="{FF2B5EF4-FFF2-40B4-BE49-F238E27FC236}">
                <a16:creationId xmlns:a16="http://schemas.microsoft.com/office/drawing/2014/main" id="{E6DC7E2E-7A6F-B172-48FD-278CA4B0754B}"/>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rot="10800000">
            <a:off x="11275379" y="802717"/>
            <a:ext cx="697896" cy="427152"/>
          </a:xfrm>
          <a:prstGeom prst="rect">
            <a:avLst/>
          </a:prstGeom>
        </p:spPr>
      </p:pic>
      <p:pic>
        <p:nvPicPr>
          <p:cNvPr id="10" name="Imagen 9">
            <a:extLst>
              <a:ext uri="{FF2B5EF4-FFF2-40B4-BE49-F238E27FC236}">
                <a16:creationId xmlns:a16="http://schemas.microsoft.com/office/drawing/2014/main" id="{D2D174B8-428A-1513-D928-27C55D0921B0}"/>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rot="10800000">
            <a:off x="11275379" y="235131"/>
            <a:ext cx="697896" cy="427152"/>
          </a:xfrm>
          <a:prstGeom prst="rect">
            <a:avLst/>
          </a:prstGeom>
        </p:spPr>
      </p:pic>
      <p:cxnSp>
        <p:nvCxnSpPr>
          <p:cNvPr id="17" name="Conector recto de flecha 16">
            <a:extLst>
              <a:ext uri="{FF2B5EF4-FFF2-40B4-BE49-F238E27FC236}">
                <a16:creationId xmlns:a16="http://schemas.microsoft.com/office/drawing/2014/main" id="{D303495B-8DC2-301A-894B-BE74544B7FDC}"/>
              </a:ext>
            </a:extLst>
          </p:cNvPr>
          <p:cNvCxnSpPr/>
          <p:nvPr/>
        </p:nvCxnSpPr>
        <p:spPr>
          <a:xfrm>
            <a:off x="0" y="374754"/>
            <a:ext cx="265325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Marcador de número de diapositiva 10">
            <a:extLst>
              <a:ext uri="{FF2B5EF4-FFF2-40B4-BE49-F238E27FC236}">
                <a16:creationId xmlns:a16="http://schemas.microsoft.com/office/drawing/2014/main" id="{29B60032-8937-0AF8-B873-66760DEC4E6B}"/>
              </a:ext>
            </a:extLst>
          </p:cNvPr>
          <p:cNvSpPr>
            <a:spLocks noGrp="1"/>
          </p:cNvSpPr>
          <p:nvPr>
            <p:ph type="sldNum" sz="quarter" idx="12"/>
          </p:nvPr>
        </p:nvSpPr>
        <p:spPr/>
        <p:txBody>
          <a:bodyPr/>
          <a:lstStyle/>
          <a:p>
            <a:fld id="{AFE149D1-B107-43FB-AF62-0EC23BBC3C67}" type="slidenum">
              <a:rPr lang="es-PE" smtClean="0"/>
              <a:t>10</a:t>
            </a:fld>
            <a:endParaRPr lang="es-PE"/>
          </a:p>
        </p:txBody>
      </p:sp>
      <p:pic>
        <p:nvPicPr>
          <p:cNvPr id="6" name="Picture 220">
            <a:extLst>
              <a:ext uri="{FF2B5EF4-FFF2-40B4-BE49-F238E27FC236}">
                <a16:creationId xmlns:a16="http://schemas.microsoft.com/office/drawing/2014/main" id="{8B79DEDF-93B4-8991-31C2-BDCC975B9201}"/>
              </a:ext>
            </a:extLst>
          </p:cNvPr>
          <p:cNvPicPr>
            <a:picLocks noChangeAspect="1"/>
          </p:cNvPicPr>
          <p:nvPr/>
        </p:nvPicPr>
        <p:blipFill>
          <a:blip r:embed="rId6"/>
          <a:stretch>
            <a:fillRect/>
          </a:stretch>
        </p:blipFill>
        <p:spPr>
          <a:xfrm>
            <a:off x="252941" y="5973951"/>
            <a:ext cx="1575955" cy="715241"/>
          </a:xfrm>
          <a:prstGeom prst="rect">
            <a:avLst/>
          </a:prstGeom>
        </p:spPr>
      </p:pic>
      <p:pic>
        <p:nvPicPr>
          <p:cNvPr id="12" name="Google Shape;536;g1151e68693e_4_1471">
            <a:extLst>
              <a:ext uri="{FF2B5EF4-FFF2-40B4-BE49-F238E27FC236}">
                <a16:creationId xmlns:a16="http://schemas.microsoft.com/office/drawing/2014/main" id="{5F742080-D432-E609-A203-FCA3797212D3}"/>
              </a:ext>
            </a:extLst>
          </p:cNvPr>
          <p:cNvPicPr preferRelativeResize="0"/>
          <p:nvPr/>
        </p:nvPicPr>
        <p:blipFill rotWithShape="1">
          <a:blip r:embed="rId7">
            <a:alphaModFix/>
          </a:blip>
          <a:srcRect/>
          <a:stretch/>
        </p:blipFill>
        <p:spPr>
          <a:xfrm rot="5399885">
            <a:off x="6696881" y="736282"/>
            <a:ext cx="773654" cy="753026"/>
          </a:xfrm>
          <a:prstGeom prst="rect">
            <a:avLst/>
          </a:prstGeom>
          <a:noFill/>
          <a:ln>
            <a:noFill/>
          </a:ln>
        </p:spPr>
      </p:pic>
      <p:sp>
        <p:nvSpPr>
          <p:cNvPr id="21" name="CuadroTexto 20">
            <a:extLst>
              <a:ext uri="{FF2B5EF4-FFF2-40B4-BE49-F238E27FC236}">
                <a16:creationId xmlns:a16="http://schemas.microsoft.com/office/drawing/2014/main" id="{4CD39B85-B0DE-01FD-5312-8FC609D5EF14}"/>
              </a:ext>
            </a:extLst>
          </p:cNvPr>
          <p:cNvSpPr txBox="1"/>
          <p:nvPr/>
        </p:nvSpPr>
        <p:spPr>
          <a:xfrm>
            <a:off x="1509391" y="1748598"/>
            <a:ext cx="7565597" cy="369332"/>
          </a:xfrm>
          <a:prstGeom prst="rect">
            <a:avLst/>
          </a:prstGeom>
          <a:noFill/>
        </p:spPr>
        <p:txBody>
          <a:bodyPr wrap="none" rtlCol="0">
            <a:spAutoFit/>
          </a:bodyPr>
          <a:lstStyle/>
          <a:p>
            <a:r>
              <a:rPr lang="es-PE" dirty="0"/>
              <a:t>Conectamos nuestro repositorio con </a:t>
            </a:r>
            <a:r>
              <a:rPr lang="es-PE" dirty="0" err="1"/>
              <a:t>Databricks</a:t>
            </a:r>
            <a:r>
              <a:rPr lang="es-PE" dirty="0"/>
              <a:t> antes de empezar el desarrollo</a:t>
            </a:r>
          </a:p>
        </p:txBody>
      </p:sp>
      <p:pic>
        <p:nvPicPr>
          <p:cNvPr id="13" name="Imagen 12">
            <a:extLst>
              <a:ext uri="{FF2B5EF4-FFF2-40B4-BE49-F238E27FC236}">
                <a16:creationId xmlns:a16="http://schemas.microsoft.com/office/drawing/2014/main" id="{AD0537CE-0875-6960-7D6B-DB417C3484F5}"/>
              </a:ext>
            </a:extLst>
          </p:cNvPr>
          <p:cNvPicPr>
            <a:picLocks noChangeAspect="1"/>
          </p:cNvPicPr>
          <p:nvPr/>
        </p:nvPicPr>
        <p:blipFill>
          <a:blip r:embed="rId8"/>
          <a:stretch>
            <a:fillRect/>
          </a:stretch>
        </p:blipFill>
        <p:spPr>
          <a:xfrm>
            <a:off x="1509391" y="2234404"/>
            <a:ext cx="8170606" cy="4367738"/>
          </a:xfrm>
          <a:prstGeom prst="rect">
            <a:avLst/>
          </a:prstGeom>
        </p:spPr>
      </p:pic>
    </p:spTree>
    <p:extLst>
      <p:ext uri="{BB962C8B-B14F-4D97-AF65-F5344CB8AC3E}">
        <p14:creationId xmlns:p14="http://schemas.microsoft.com/office/powerpoint/2010/main" val="2126863740"/>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153432-E790-130F-EE99-B32DE6F6A98C}"/>
            </a:ext>
          </a:extLst>
        </p:cNvPr>
        <p:cNvGrpSpPr/>
        <p:nvPr/>
      </p:nvGrpSpPr>
      <p:grpSpPr>
        <a:xfrm>
          <a:off x="0" y="0"/>
          <a:ext cx="0" cy="0"/>
          <a:chOff x="0" y="0"/>
          <a:chExt cx="0" cy="0"/>
        </a:xfrm>
      </p:grpSpPr>
      <p:pic>
        <p:nvPicPr>
          <p:cNvPr id="5" name="Imagen 4">
            <a:extLst>
              <a:ext uri="{FF2B5EF4-FFF2-40B4-BE49-F238E27FC236}">
                <a16:creationId xmlns:a16="http://schemas.microsoft.com/office/drawing/2014/main" id="{2E6C0CDA-1FE0-72E4-D287-2F323AE57F47}"/>
              </a:ext>
            </a:extLst>
          </p:cNvPr>
          <p:cNvPicPr>
            <a:picLocks noChangeAspect="1"/>
          </p:cNvPicPr>
          <p:nvPr/>
        </p:nvPicPr>
        <p:blipFill rotWithShape="1">
          <a:blip r:embed="rId2" cstate="print">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rcRect l="5831" t="7422" b="4292"/>
          <a:stretch/>
        </p:blipFill>
        <p:spPr>
          <a:xfrm>
            <a:off x="0" y="0"/>
            <a:ext cx="7697723" cy="6858000"/>
          </a:xfrm>
          <a:prstGeom prst="rect">
            <a:avLst/>
          </a:prstGeom>
        </p:spPr>
      </p:pic>
      <p:sp>
        <p:nvSpPr>
          <p:cNvPr id="25" name="Retraso 24">
            <a:extLst>
              <a:ext uri="{FF2B5EF4-FFF2-40B4-BE49-F238E27FC236}">
                <a16:creationId xmlns:a16="http://schemas.microsoft.com/office/drawing/2014/main" id="{E68FDAEB-34D4-C84D-319A-77C1A0B0274D}"/>
              </a:ext>
            </a:extLst>
          </p:cNvPr>
          <p:cNvSpPr/>
          <p:nvPr/>
        </p:nvSpPr>
        <p:spPr>
          <a:xfrm flipH="1">
            <a:off x="11714244" y="6356349"/>
            <a:ext cx="557307" cy="557307"/>
          </a:xfrm>
          <a:prstGeom prst="flowChartDelay">
            <a:avLst/>
          </a:prstGeom>
          <a:solidFill>
            <a:srgbClr val="4CA4D8"/>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Imagen 21">
            <a:extLst>
              <a:ext uri="{FF2B5EF4-FFF2-40B4-BE49-F238E27FC236}">
                <a16:creationId xmlns:a16="http://schemas.microsoft.com/office/drawing/2014/main" id="{74202F10-50B0-A48D-BFA2-1D71CF76CB0E}"/>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rot="10800000">
            <a:off x="11275379" y="5374781"/>
            <a:ext cx="697896" cy="479718"/>
          </a:xfrm>
          <a:prstGeom prst="rect">
            <a:avLst/>
          </a:prstGeom>
        </p:spPr>
      </p:pic>
      <p:pic>
        <p:nvPicPr>
          <p:cNvPr id="23" name="Imagen 22">
            <a:extLst>
              <a:ext uri="{FF2B5EF4-FFF2-40B4-BE49-F238E27FC236}">
                <a16:creationId xmlns:a16="http://schemas.microsoft.com/office/drawing/2014/main" id="{1F7F1015-3A8F-6B8C-6AC9-40F886B1BE76}"/>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rot="10800000">
            <a:off x="11275379" y="4807195"/>
            <a:ext cx="697896" cy="479718"/>
          </a:xfrm>
          <a:prstGeom prst="rect">
            <a:avLst/>
          </a:prstGeom>
        </p:spPr>
      </p:pic>
      <p:sp>
        <p:nvSpPr>
          <p:cNvPr id="15" name="Retraso 14">
            <a:extLst>
              <a:ext uri="{FF2B5EF4-FFF2-40B4-BE49-F238E27FC236}">
                <a16:creationId xmlns:a16="http://schemas.microsoft.com/office/drawing/2014/main" id="{312DF8D4-7864-AF03-8024-E6780CABD0C6}"/>
              </a:ext>
            </a:extLst>
          </p:cNvPr>
          <p:cNvSpPr/>
          <p:nvPr/>
        </p:nvSpPr>
        <p:spPr>
          <a:xfrm>
            <a:off x="0" y="494675"/>
            <a:ext cx="1229193" cy="1184223"/>
          </a:xfrm>
          <a:prstGeom prst="flowChartDelay">
            <a:avLst/>
          </a:prstGeom>
          <a:solidFill>
            <a:srgbClr val="4CA4D8"/>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ángulo redondeado 6">
            <a:extLst>
              <a:ext uri="{FF2B5EF4-FFF2-40B4-BE49-F238E27FC236}">
                <a16:creationId xmlns:a16="http://schemas.microsoft.com/office/drawing/2014/main" id="{45A06E16-74E5-8915-AF4F-91F0F751FC71}"/>
              </a:ext>
            </a:extLst>
          </p:cNvPr>
          <p:cNvSpPr/>
          <p:nvPr/>
        </p:nvSpPr>
        <p:spPr>
          <a:xfrm>
            <a:off x="303166" y="688262"/>
            <a:ext cx="5993710" cy="796836"/>
          </a:xfrm>
          <a:prstGeom prst="roundRect">
            <a:avLst/>
          </a:prstGeom>
          <a:solidFill>
            <a:schemeClr val="bg1"/>
          </a:solidFill>
          <a:ln>
            <a:no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8" name="Título 1">
            <a:extLst>
              <a:ext uri="{FF2B5EF4-FFF2-40B4-BE49-F238E27FC236}">
                <a16:creationId xmlns:a16="http://schemas.microsoft.com/office/drawing/2014/main" id="{FC7060BC-5A14-6938-415E-C61BDC6D6C75}"/>
              </a:ext>
            </a:extLst>
          </p:cNvPr>
          <p:cNvSpPr txBox="1">
            <a:spLocks/>
          </p:cNvSpPr>
          <p:nvPr/>
        </p:nvSpPr>
        <p:spPr>
          <a:xfrm>
            <a:off x="543650" y="374754"/>
            <a:ext cx="6627516" cy="1451937"/>
          </a:xfrm>
          <a:prstGeom prst="rect">
            <a:avLst/>
          </a:prstGeom>
          <a:effectLst>
            <a:outerShdw blurRad="50800" dist="38100" dir="8100000" algn="tr" rotWithShape="0">
              <a:prstClr val="black">
                <a:alpha val="40000"/>
              </a:prstClr>
            </a:outerShdw>
          </a:effectLst>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PE" b="1" dirty="0">
                <a:solidFill>
                  <a:schemeClr val="tx1">
                    <a:lumMod val="95000"/>
                    <a:lumOff val="5000"/>
                  </a:schemeClr>
                </a:solidFill>
              </a:rPr>
              <a:t>Ejecución y pasos</a:t>
            </a:r>
          </a:p>
        </p:txBody>
      </p:sp>
      <p:pic>
        <p:nvPicPr>
          <p:cNvPr id="9" name="Imagen 8">
            <a:extLst>
              <a:ext uri="{FF2B5EF4-FFF2-40B4-BE49-F238E27FC236}">
                <a16:creationId xmlns:a16="http://schemas.microsoft.com/office/drawing/2014/main" id="{A885B9E1-9AA7-5D82-B219-4B460799654E}"/>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rot="10800000">
            <a:off x="11275379" y="802717"/>
            <a:ext cx="697896" cy="427152"/>
          </a:xfrm>
          <a:prstGeom prst="rect">
            <a:avLst/>
          </a:prstGeom>
        </p:spPr>
      </p:pic>
      <p:pic>
        <p:nvPicPr>
          <p:cNvPr id="10" name="Imagen 9">
            <a:extLst>
              <a:ext uri="{FF2B5EF4-FFF2-40B4-BE49-F238E27FC236}">
                <a16:creationId xmlns:a16="http://schemas.microsoft.com/office/drawing/2014/main" id="{706E4183-97B6-8DBE-AA1D-32607ED82B42}"/>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rot="10800000">
            <a:off x="11275379" y="235131"/>
            <a:ext cx="697896" cy="427152"/>
          </a:xfrm>
          <a:prstGeom prst="rect">
            <a:avLst/>
          </a:prstGeom>
        </p:spPr>
      </p:pic>
      <p:cxnSp>
        <p:nvCxnSpPr>
          <p:cNvPr id="17" name="Conector recto de flecha 16">
            <a:extLst>
              <a:ext uri="{FF2B5EF4-FFF2-40B4-BE49-F238E27FC236}">
                <a16:creationId xmlns:a16="http://schemas.microsoft.com/office/drawing/2014/main" id="{6EEA5F38-EEAE-C967-0B4F-FFA63FA81F83}"/>
              </a:ext>
            </a:extLst>
          </p:cNvPr>
          <p:cNvCxnSpPr/>
          <p:nvPr/>
        </p:nvCxnSpPr>
        <p:spPr>
          <a:xfrm>
            <a:off x="0" y="374754"/>
            <a:ext cx="265325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Marcador de número de diapositiva 10">
            <a:extLst>
              <a:ext uri="{FF2B5EF4-FFF2-40B4-BE49-F238E27FC236}">
                <a16:creationId xmlns:a16="http://schemas.microsoft.com/office/drawing/2014/main" id="{37E3B0D0-41A6-4BD9-3ADF-260EC7B46DD5}"/>
              </a:ext>
            </a:extLst>
          </p:cNvPr>
          <p:cNvSpPr>
            <a:spLocks noGrp="1"/>
          </p:cNvSpPr>
          <p:nvPr>
            <p:ph type="sldNum" sz="quarter" idx="12"/>
          </p:nvPr>
        </p:nvSpPr>
        <p:spPr/>
        <p:txBody>
          <a:bodyPr/>
          <a:lstStyle/>
          <a:p>
            <a:fld id="{AFE149D1-B107-43FB-AF62-0EC23BBC3C67}" type="slidenum">
              <a:rPr lang="es-PE" smtClean="0"/>
              <a:t>11</a:t>
            </a:fld>
            <a:endParaRPr lang="es-PE"/>
          </a:p>
        </p:txBody>
      </p:sp>
      <p:pic>
        <p:nvPicPr>
          <p:cNvPr id="6" name="Picture 220">
            <a:extLst>
              <a:ext uri="{FF2B5EF4-FFF2-40B4-BE49-F238E27FC236}">
                <a16:creationId xmlns:a16="http://schemas.microsoft.com/office/drawing/2014/main" id="{BF4464D8-F062-D02C-CD9D-56FEDB62E3BD}"/>
              </a:ext>
            </a:extLst>
          </p:cNvPr>
          <p:cNvPicPr>
            <a:picLocks noChangeAspect="1"/>
          </p:cNvPicPr>
          <p:nvPr/>
        </p:nvPicPr>
        <p:blipFill>
          <a:blip r:embed="rId6"/>
          <a:stretch>
            <a:fillRect/>
          </a:stretch>
        </p:blipFill>
        <p:spPr>
          <a:xfrm>
            <a:off x="252941" y="5973951"/>
            <a:ext cx="1575955" cy="715241"/>
          </a:xfrm>
          <a:prstGeom prst="rect">
            <a:avLst/>
          </a:prstGeom>
        </p:spPr>
      </p:pic>
      <p:pic>
        <p:nvPicPr>
          <p:cNvPr id="12" name="Google Shape;536;g1151e68693e_4_1471">
            <a:extLst>
              <a:ext uri="{FF2B5EF4-FFF2-40B4-BE49-F238E27FC236}">
                <a16:creationId xmlns:a16="http://schemas.microsoft.com/office/drawing/2014/main" id="{93F443A6-1DEC-AF5E-3811-6AFA3C6D782B}"/>
              </a:ext>
            </a:extLst>
          </p:cNvPr>
          <p:cNvPicPr preferRelativeResize="0"/>
          <p:nvPr/>
        </p:nvPicPr>
        <p:blipFill rotWithShape="1">
          <a:blip r:embed="rId7">
            <a:alphaModFix/>
          </a:blip>
          <a:srcRect/>
          <a:stretch/>
        </p:blipFill>
        <p:spPr>
          <a:xfrm rot="5399885">
            <a:off x="6696881" y="736282"/>
            <a:ext cx="773654" cy="753026"/>
          </a:xfrm>
          <a:prstGeom prst="rect">
            <a:avLst/>
          </a:prstGeom>
          <a:noFill/>
          <a:ln>
            <a:noFill/>
          </a:ln>
        </p:spPr>
      </p:pic>
      <p:sp>
        <p:nvSpPr>
          <p:cNvPr id="21" name="CuadroTexto 20">
            <a:extLst>
              <a:ext uri="{FF2B5EF4-FFF2-40B4-BE49-F238E27FC236}">
                <a16:creationId xmlns:a16="http://schemas.microsoft.com/office/drawing/2014/main" id="{032D043D-0459-7A04-1D1C-5C2556ADBCC8}"/>
              </a:ext>
            </a:extLst>
          </p:cNvPr>
          <p:cNvSpPr txBox="1"/>
          <p:nvPr/>
        </p:nvSpPr>
        <p:spPr>
          <a:xfrm>
            <a:off x="1509391" y="1748598"/>
            <a:ext cx="6953635" cy="369332"/>
          </a:xfrm>
          <a:prstGeom prst="rect">
            <a:avLst/>
          </a:prstGeom>
          <a:noFill/>
        </p:spPr>
        <p:txBody>
          <a:bodyPr wrap="none" rtlCol="0">
            <a:spAutoFit/>
          </a:bodyPr>
          <a:lstStyle/>
          <a:p>
            <a:r>
              <a:rPr lang="es-PE" dirty="0"/>
              <a:t>Conectamos </a:t>
            </a:r>
            <a:r>
              <a:rPr lang="es-PE" dirty="0" err="1"/>
              <a:t>github</a:t>
            </a:r>
            <a:r>
              <a:rPr lang="es-PE" dirty="0"/>
              <a:t> con </a:t>
            </a:r>
            <a:r>
              <a:rPr lang="es-PE" dirty="0" err="1"/>
              <a:t>databricks</a:t>
            </a:r>
            <a:r>
              <a:rPr lang="es-PE" dirty="0"/>
              <a:t> a través de token generado en </a:t>
            </a:r>
            <a:r>
              <a:rPr lang="es-PE" dirty="0" err="1"/>
              <a:t>github</a:t>
            </a:r>
            <a:endParaRPr lang="es-PE" dirty="0"/>
          </a:p>
        </p:txBody>
      </p:sp>
      <p:pic>
        <p:nvPicPr>
          <p:cNvPr id="3" name="Imagen 2">
            <a:extLst>
              <a:ext uri="{FF2B5EF4-FFF2-40B4-BE49-F238E27FC236}">
                <a16:creationId xmlns:a16="http://schemas.microsoft.com/office/drawing/2014/main" id="{8EAD509B-32DF-3953-84EB-2F676B7B60C5}"/>
              </a:ext>
            </a:extLst>
          </p:cNvPr>
          <p:cNvPicPr>
            <a:picLocks noChangeAspect="1"/>
          </p:cNvPicPr>
          <p:nvPr/>
        </p:nvPicPr>
        <p:blipFill>
          <a:blip r:embed="rId8"/>
          <a:stretch>
            <a:fillRect/>
          </a:stretch>
        </p:blipFill>
        <p:spPr>
          <a:xfrm>
            <a:off x="1509391" y="2270583"/>
            <a:ext cx="8270113" cy="4121831"/>
          </a:xfrm>
          <a:prstGeom prst="rect">
            <a:avLst/>
          </a:prstGeom>
        </p:spPr>
      </p:pic>
    </p:spTree>
    <p:extLst>
      <p:ext uri="{BB962C8B-B14F-4D97-AF65-F5344CB8AC3E}">
        <p14:creationId xmlns:p14="http://schemas.microsoft.com/office/powerpoint/2010/main" val="1068334066"/>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72721C-3B4E-517E-0091-6874F7388055}"/>
            </a:ext>
          </a:extLst>
        </p:cNvPr>
        <p:cNvGrpSpPr/>
        <p:nvPr/>
      </p:nvGrpSpPr>
      <p:grpSpPr>
        <a:xfrm>
          <a:off x="0" y="0"/>
          <a:ext cx="0" cy="0"/>
          <a:chOff x="0" y="0"/>
          <a:chExt cx="0" cy="0"/>
        </a:xfrm>
      </p:grpSpPr>
      <p:pic>
        <p:nvPicPr>
          <p:cNvPr id="5" name="Imagen 4">
            <a:extLst>
              <a:ext uri="{FF2B5EF4-FFF2-40B4-BE49-F238E27FC236}">
                <a16:creationId xmlns:a16="http://schemas.microsoft.com/office/drawing/2014/main" id="{E839A465-3D99-2F93-FE04-D5209EE1EFBA}"/>
              </a:ext>
            </a:extLst>
          </p:cNvPr>
          <p:cNvPicPr>
            <a:picLocks noChangeAspect="1"/>
          </p:cNvPicPr>
          <p:nvPr/>
        </p:nvPicPr>
        <p:blipFill rotWithShape="1">
          <a:blip r:embed="rId2" cstate="print">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rcRect l="5831" t="7422" b="4292"/>
          <a:stretch/>
        </p:blipFill>
        <p:spPr>
          <a:xfrm>
            <a:off x="0" y="0"/>
            <a:ext cx="7697723" cy="6858000"/>
          </a:xfrm>
          <a:prstGeom prst="rect">
            <a:avLst/>
          </a:prstGeom>
        </p:spPr>
      </p:pic>
      <p:sp>
        <p:nvSpPr>
          <p:cNvPr id="25" name="Retraso 24">
            <a:extLst>
              <a:ext uri="{FF2B5EF4-FFF2-40B4-BE49-F238E27FC236}">
                <a16:creationId xmlns:a16="http://schemas.microsoft.com/office/drawing/2014/main" id="{81B60B31-DE62-1841-F192-5BC4AB24B9B4}"/>
              </a:ext>
            </a:extLst>
          </p:cNvPr>
          <p:cNvSpPr/>
          <p:nvPr/>
        </p:nvSpPr>
        <p:spPr>
          <a:xfrm flipH="1">
            <a:off x="11714244" y="6356349"/>
            <a:ext cx="557307" cy="557307"/>
          </a:xfrm>
          <a:prstGeom prst="flowChartDelay">
            <a:avLst/>
          </a:prstGeom>
          <a:solidFill>
            <a:srgbClr val="4CA4D8"/>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Imagen 21">
            <a:extLst>
              <a:ext uri="{FF2B5EF4-FFF2-40B4-BE49-F238E27FC236}">
                <a16:creationId xmlns:a16="http://schemas.microsoft.com/office/drawing/2014/main" id="{6C0D7BFC-63E2-76FF-E654-CC1A26F7EBB2}"/>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rot="10800000">
            <a:off x="11275379" y="5374781"/>
            <a:ext cx="697896" cy="479718"/>
          </a:xfrm>
          <a:prstGeom prst="rect">
            <a:avLst/>
          </a:prstGeom>
        </p:spPr>
      </p:pic>
      <p:pic>
        <p:nvPicPr>
          <p:cNvPr id="23" name="Imagen 22">
            <a:extLst>
              <a:ext uri="{FF2B5EF4-FFF2-40B4-BE49-F238E27FC236}">
                <a16:creationId xmlns:a16="http://schemas.microsoft.com/office/drawing/2014/main" id="{FB075D09-9026-DFA6-88DA-FD18C311F141}"/>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rot="10800000">
            <a:off x="11275379" y="4807195"/>
            <a:ext cx="697896" cy="479718"/>
          </a:xfrm>
          <a:prstGeom prst="rect">
            <a:avLst/>
          </a:prstGeom>
        </p:spPr>
      </p:pic>
      <p:sp>
        <p:nvSpPr>
          <p:cNvPr id="15" name="Retraso 14">
            <a:extLst>
              <a:ext uri="{FF2B5EF4-FFF2-40B4-BE49-F238E27FC236}">
                <a16:creationId xmlns:a16="http://schemas.microsoft.com/office/drawing/2014/main" id="{C32A0DA4-B6B4-FFC0-3382-D83EFEFBF067}"/>
              </a:ext>
            </a:extLst>
          </p:cNvPr>
          <p:cNvSpPr/>
          <p:nvPr/>
        </p:nvSpPr>
        <p:spPr>
          <a:xfrm>
            <a:off x="0" y="494675"/>
            <a:ext cx="1229193" cy="1184223"/>
          </a:xfrm>
          <a:prstGeom prst="flowChartDelay">
            <a:avLst/>
          </a:prstGeom>
          <a:solidFill>
            <a:srgbClr val="4CA4D8"/>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ángulo redondeado 6">
            <a:extLst>
              <a:ext uri="{FF2B5EF4-FFF2-40B4-BE49-F238E27FC236}">
                <a16:creationId xmlns:a16="http://schemas.microsoft.com/office/drawing/2014/main" id="{D6F85D16-5DE1-3B68-D34F-1E07F4FE8F98}"/>
              </a:ext>
            </a:extLst>
          </p:cNvPr>
          <p:cNvSpPr/>
          <p:nvPr/>
        </p:nvSpPr>
        <p:spPr>
          <a:xfrm>
            <a:off x="303166" y="688262"/>
            <a:ext cx="5993710" cy="796836"/>
          </a:xfrm>
          <a:prstGeom prst="roundRect">
            <a:avLst/>
          </a:prstGeom>
          <a:solidFill>
            <a:schemeClr val="bg1"/>
          </a:solidFill>
          <a:ln>
            <a:no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8" name="Título 1">
            <a:extLst>
              <a:ext uri="{FF2B5EF4-FFF2-40B4-BE49-F238E27FC236}">
                <a16:creationId xmlns:a16="http://schemas.microsoft.com/office/drawing/2014/main" id="{E42F0741-4566-C763-3466-51B390D55279}"/>
              </a:ext>
            </a:extLst>
          </p:cNvPr>
          <p:cNvSpPr txBox="1">
            <a:spLocks/>
          </p:cNvSpPr>
          <p:nvPr/>
        </p:nvSpPr>
        <p:spPr>
          <a:xfrm>
            <a:off x="543650" y="374754"/>
            <a:ext cx="6627516" cy="1451937"/>
          </a:xfrm>
          <a:prstGeom prst="rect">
            <a:avLst/>
          </a:prstGeom>
          <a:effectLst>
            <a:outerShdw blurRad="50800" dist="38100" dir="8100000" algn="tr" rotWithShape="0">
              <a:prstClr val="black">
                <a:alpha val="40000"/>
              </a:prstClr>
            </a:outerShdw>
          </a:effectLst>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PE" b="1" dirty="0">
                <a:solidFill>
                  <a:schemeClr val="tx1">
                    <a:lumMod val="95000"/>
                    <a:lumOff val="5000"/>
                  </a:schemeClr>
                </a:solidFill>
              </a:rPr>
              <a:t>Ejecución y pasos</a:t>
            </a:r>
          </a:p>
        </p:txBody>
      </p:sp>
      <p:pic>
        <p:nvPicPr>
          <p:cNvPr id="9" name="Imagen 8">
            <a:extLst>
              <a:ext uri="{FF2B5EF4-FFF2-40B4-BE49-F238E27FC236}">
                <a16:creationId xmlns:a16="http://schemas.microsoft.com/office/drawing/2014/main" id="{15338013-F6DF-9C64-F197-4E75C3B8A97C}"/>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rot="10800000">
            <a:off x="11275379" y="802717"/>
            <a:ext cx="697896" cy="427152"/>
          </a:xfrm>
          <a:prstGeom prst="rect">
            <a:avLst/>
          </a:prstGeom>
        </p:spPr>
      </p:pic>
      <p:pic>
        <p:nvPicPr>
          <p:cNvPr id="10" name="Imagen 9">
            <a:extLst>
              <a:ext uri="{FF2B5EF4-FFF2-40B4-BE49-F238E27FC236}">
                <a16:creationId xmlns:a16="http://schemas.microsoft.com/office/drawing/2014/main" id="{C9463386-26C9-454E-A3E9-612738888B24}"/>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rot="10800000">
            <a:off x="11275379" y="235131"/>
            <a:ext cx="697896" cy="427152"/>
          </a:xfrm>
          <a:prstGeom prst="rect">
            <a:avLst/>
          </a:prstGeom>
        </p:spPr>
      </p:pic>
      <p:cxnSp>
        <p:nvCxnSpPr>
          <p:cNvPr id="17" name="Conector recto de flecha 16">
            <a:extLst>
              <a:ext uri="{FF2B5EF4-FFF2-40B4-BE49-F238E27FC236}">
                <a16:creationId xmlns:a16="http://schemas.microsoft.com/office/drawing/2014/main" id="{71799340-DB44-6906-026E-3452B20B6683}"/>
              </a:ext>
            </a:extLst>
          </p:cNvPr>
          <p:cNvCxnSpPr/>
          <p:nvPr/>
        </p:nvCxnSpPr>
        <p:spPr>
          <a:xfrm>
            <a:off x="0" y="374754"/>
            <a:ext cx="265325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Marcador de número de diapositiva 10">
            <a:extLst>
              <a:ext uri="{FF2B5EF4-FFF2-40B4-BE49-F238E27FC236}">
                <a16:creationId xmlns:a16="http://schemas.microsoft.com/office/drawing/2014/main" id="{0295B21C-8095-8442-570B-1F5B7CFD616B}"/>
              </a:ext>
            </a:extLst>
          </p:cNvPr>
          <p:cNvSpPr>
            <a:spLocks noGrp="1"/>
          </p:cNvSpPr>
          <p:nvPr>
            <p:ph type="sldNum" sz="quarter" idx="12"/>
          </p:nvPr>
        </p:nvSpPr>
        <p:spPr/>
        <p:txBody>
          <a:bodyPr/>
          <a:lstStyle/>
          <a:p>
            <a:fld id="{AFE149D1-B107-43FB-AF62-0EC23BBC3C67}" type="slidenum">
              <a:rPr lang="es-PE" smtClean="0"/>
              <a:t>12</a:t>
            </a:fld>
            <a:endParaRPr lang="es-PE"/>
          </a:p>
        </p:txBody>
      </p:sp>
      <p:pic>
        <p:nvPicPr>
          <p:cNvPr id="6" name="Picture 220">
            <a:extLst>
              <a:ext uri="{FF2B5EF4-FFF2-40B4-BE49-F238E27FC236}">
                <a16:creationId xmlns:a16="http://schemas.microsoft.com/office/drawing/2014/main" id="{111CB640-0DE8-7714-986A-4B86B879B678}"/>
              </a:ext>
            </a:extLst>
          </p:cNvPr>
          <p:cNvPicPr>
            <a:picLocks noChangeAspect="1"/>
          </p:cNvPicPr>
          <p:nvPr/>
        </p:nvPicPr>
        <p:blipFill>
          <a:blip r:embed="rId6"/>
          <a:stretch>
            <a:fillRect/>
          </a:stretch>
        </p:blipFill>
        <p:spPr>
          <a:xfrm>
            <a:off x="252941" y="5973951"/>
            <a:ext cx="1575955" cy="715241"/>
          </a:xfrm>
          <a:prstGeom prst="rect">
            <a:avLst/>
          </a:prstGeom>
        </p:spPr>
      </p:pic>
      <p:pic>
        <p:nvPicPr>
          <p:cNvPr id="12" name="Google Shape;536;g1151e68693e_4_1471">
            <a:extLst>
              <a:ext uri="{FF2B5EF4-FFF2-40B4-BE49-F238E27FC236}">
                <a16:creationId xmlns:a16="http://schemas.microsoft.com/office/drawing/2014/main" id="{30D6ED2A-FC8C-D925-EC33-A554A61BFBC1}"/>
              </a:ext>
            </a:extLst>
          </p:cNvPr>
          <p:cNvPicPr preferRelativeResize="0"/>
          <p:nvPr/>
        </p:nvPicPr>
        <p:blipFill rotWithShape="1">
          <a:blip r:embed="rId7">
            <a:alphaModFix/>
          </a:blip>
          <a:srcRect/>
          <a:stretch/>
        </p:blipFill>
        <p:spPr>
          <a:xfrm rot="5399885">
            <a:off x="6696881" y="736282"/>
            <a:ext cx="773654" cy="753026"/>
          </a:xfrm>
          <a:prstGeom prst="rect">
            <a:avLst/>
          </a:prstGeom>
          <a:noFill/>
          <a:ln>
            <a:noFill/>
          </a:ln>
        </p:spPr>
      </p:pic>
      <p:sp>
        <p:nvSpPr>
          <p:cNvPr id="21" name="CuadroTexto 20">
            <a:extLst>
              <a:ext uri="{FF2B5EF4-FFF2-40B4-BE49-F238E27FC236}">
                <a16:creationId xmlns:a16="http://schemas.microsoft.com/office/drawing/2014/main" id="{3297A712-9A6F-CAF8-7407-D5AA88E85B8A}"/>
              </a:ext>
            </a:extLst>
          </p:cNvPr>
          <p:cNvSpPr txBox="1"/>
          <p:nvPr/>
        </p:nvSpPr>
        <p:spPr>
          <a:xfrm>
            <a:off x="1509391" y="1748598"/>
            <a:ext cx="3105466" cy="369332"/>
          </a:xfrm>
          <a:prstGeom prst="rect">
            <a:avLst/>
          </a:prstGeom>
          <a:noFill/>
        </p:spPr>
        <p:txBody>
          <a:bodyPr wrap="none" rtlCol="0">
            <a:spAutoFit/>
          </a:bodyPr>
          <a:lstStyle/>
          <a:p>
            <a:r>
              <a:rPr lang="es-PE" dirty="0"/>
              <a:t>Creamos los secretos en </a:t>
            </a:r>
            <a:r>
              <a:rPr lang="es-PE" dirty="0" err="1"/>
              <a:t>github</a:t>
            </a:r>
            <a:endParaRPr lang="es-PE" dirty="0"/>
          </a:p>
        </p:txBody>
      </p:sp>
      <p:pic>
        <p:nvPicPr>
          <p:cNvPr id="3" name="Imagen 2">
            <a:extLst>
              <a:ext uri="{FF2B5EF4-FFF2-40B4-BE49-F238E27FC236}">
                <a16:creationId xmlns:a16="http://schemas.microsoft.com/office/drawing/2014/main" id="{1D1B5EB9-CCCE-6DBA-8396-15E85AA9A77E}"/>
              </a:ext>
            </a:extLst>
          </p:cNvPr>
          <p:cNvPicPr>
            <a:picLocks noChangeAspect="1"/>
          </p:cNvPicPr>
          <p:nvPr/>
        </p:nvPicPr>
        <p:blipFill>
          <a:blip r:embed="rId8"/>
          <a:stretch>
            <a:fillRect/>
          </a:stretch>
        </p:blipFill>
        <p:spPr>
          <a:xfrm>
            <a:off x="1954161" y="2132889"/>
            <a:ext cx="8283677" cy="4532494"/>
          </a:xfrm>
          <a:prstGeom prst="rect">
            <a:avLst/>
          </a:prstGeom>
        </p:spPr>
      </p:pic>
    </p:spTree>
    <p:extLst>
      <p:ext uri="{BB962C8B-B14F-4D97-AF65-F5344CB8AC3E}">
        <p14:creationId xmlns:p14="http://schemas.microsoft.com/office/powerpoint/2010/main" val="131969459"/>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45B495-3ACF-1229-DA19-68E3B3A55F2E}"/>
            </a:ext>
          </a:extLst>
        </p:cNvPr>
        <p:cNvGrpSpPr/>
        <p:nvPr/>
      </p:nvGrpSpPr>
      <p:grpSpPr>
        <a:xfrm>
          <a:off x="0" y="0"/>
          <a:ext cx="0" cy="0"/>
          <a:chOff x="0" y="0"/>
          <a:chExt cx="0" cy="0"/>
        </a:xfrm>
      </p:grpSpPr>
      <p:pic>
        <p:nvPicPr>
          <p:cNvPr id="5" name="Imagen 4">
            <a:extLst>
              <a:ext uri="{FF2B5EF4-FFF2-40B4-BE49-F238E27FC236}">
                <a16:creationId xmlns:a16="http://schemas.microsoft.com/office/drawing/2014/main" id="{C7997687-0013-075D-F3A9-075E38C7E016}"/>
              </a:ext>
            </a:extLst>
          </p:cNvPr>
          <p:cNvPicPr>
            <a:picLocks noChangeAspect="1"/>
          </p:cNvPicPr>
          <p:nvPr/>
        </p:nvPicPr>
        <p:blipFill rotWithShape="1">
          <a:blip r:embed="rId2" cstate="print">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rcRect l="5831" t="7422" b="4292"/>
          <a:stretch/>
        </p:blipFill>
        <p:spPr>
          <a:xfrm>
            <a:off x="0" y="0"/>
            <a:ext cx="7697723" cy="6858000"/>
          </a:xfrm>
          <a:prstGeom prst="rect">
            <a:avLst/>
          </a:prstGeom>
        </p:spPr>
      </p:pic>
      <p:sp>
        <p:nvSpPr>
          <p:cNvPr id="25" name="Retraso 24">
            <a:extLst>
              <a:ext uri="{FF2B5EF4-FFF2-40B4-BE49-F238E27FC236}">
                <a16:creationId xmlns:a16="http://schemas.microsoft.com/office/drawing/2014/main" id="{E0E3A107-1A46-E75E-042D-0EDEE09500F8}"/>
              </a:ext>
            </a:extLst>
          </p:cNvPr>
          <p:cNvSpPr/>
          <p:nvPr/>
        </p:nvSpPr>
        <p:spPr>
          <a:xfrm flipH="1">
            <a:off x="11714244" y="6356349"/>
            <a:ext cx="557307" cy="557307"/>
          </a:xfrm>
          <a:prstGeom prst="flowChartDelay">
            <a:avLst/>
          </a:prstGeom>
          <a:solidFill>
            <a:srgbClr val="4CA4D8"/>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Imagen 21">
            <a:extLst>
              <a:ext uri="{FF2B5EF4-FFF2-40B4-BE49-F238E27FC236}">
                <a16:creationId xmlns:a16="http://schemas.microsoft.com/office/drawing/2014/main" id="{C5C8A545-A4E7-C19D-FD43-33D03690E6AA}"/>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rot="10800000">
            <a:off x="11275379" y="5374781"/>
            <a:ext cx="697896" cy="479718"/>
          </a:xfrm>
          <a:prstGeom prst="rect">
            <a:avLst/>
          </a:prstGeom>
        </p:spPr>
      </p:pic>
      <p:pic>
        <p:nvPicPr>
          <p:cNvPr id="23" name="Imagen 22">
            <a:extLst>
              <a:ext uri="{FF2B5EF4-FFF2-40B4-BE49-F238E27FC236}">
                <a16:creationId xmlns:a16="http://schemas.microsoft.com/office/drawing/2014/main" id="{7F237FA7-A80C-046E-351B-F66445265368}"/>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rot="10800000">
            <a:off x="11275379" y="4807195"/>
            <a:ext cx="697896" cy="479718"/>
          </a:xfrm>
          <a:prstGeom prst="rect">
            <a:avLst/>
          </a:prstGeom>
        </p:spPr>
      </p:pic>
      <p:sp>
        <p:nvSpPr>
          <p:cNvPr id="15" name="Retraso 14">
            <a:extLst>
              <a:ext uri="{FF2B5EF4-FFF2-40B4-BE49-F238E27FC236}">
                <a16:creationId xmlns:a16="http://schemas.microsoft.com/office/drawing/2014/main" id="{1B8B7827-4F4B-C452-0238-0AB8B32A860E}"/>
              </a:ext>
            </a:extLst>
          </p:cNvPr>
          <p:cNvSpPr/>
          <p:nvPr/>
        </p:nvSpPr>
        <p:spPr>
          <a:xfrm>
            <a:off x="0" y="494675"/>
            <a:ext cx="1229193" cy="1184223"/>
          </a:xfrm>
          <a:prstGeom prst="flowChartDelay">
            <a:avLst/>
          </a:prstGeom>
          <a:solidFill>
            <a:srgbClr val="4CA4D8"/>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ángulo redondeado 6">
            <a:extLst>
              <a:ext uri="{FF2B5EF4-FFF2-40B4-BE49-F238E27FC236}">
                <a16:creationId xmlns:a16="http://schemas.microsoft.com/office/drawing/2014/main" id="{92171CDD-C595-A513-BBD1-1085382E2FEA}"/>
              </a:ext>
            </a:extLst>
          </p:cNvPr>
          <p:cNvSpPr/>
          <p:nvPr/>
        </p:nvSpPr>
        <p:spPr>
          <a:xfrm>
            <a:off x="303166" y="688262"/>
            <a:ext cx="5993710" cy="796836"/>
          </a:xfrm>
          <a:prstGeom prst="roundRect">
            <a:avLst/>
          </a:prstGeom>
          <a:solidFill>
            <a:schemeClr val="bg1"/>
          </a:solidFill>
          <a:ln>
            <a:no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8" name="Título 1">
            <a:extLst>
              <a:ext uri="{FF2B5EF4-FFF2-40B4-BE49-F238E27FC236}">
                <a16:creationId xmlns:a16="http://schemas.microsoft.com/office/drawing/2014/main" id="{5DA46B7A-169F-9194-A301-86792A20A774}"/>
              </a:ext>
            </a:extLst>
          </p:cNvPr>
          <p:cNvSpPr txBox="1">
            <a:spLocks/>
          </p:cNvSpPr>
          <p:nvPr/>
        </p:nvSpPr>
        <p:spPr>
          <a:xfrm>
            <a:off x="543650" y="374754"/>
            <a:ext cx="6627516" cy="1451937"/>
          </a:xfrm>
          <a:prstGeom prst="rect">
            <a:avLst/>
          </a:prstGeom>
          <a:effectLst>
            <a:outerShdw blurRad="50800" dist="38100" dir="8100000" algn="tr" rotWithShape="0">
              <a:prstClr val="black">
                <a:alpha val="40000"/>
              </a:prstClr>
            </a:outerShdw>
          </a:effectLst>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PE" b="1" dirty="0">
                <a:solidFill>
                  <a:schemeClr val="tx1">
                    <a:lumMod val="95000"/>
                    <a:lumOff val="5000"/>
                  </a:schemeClr>
                </a:solidFill>
              </a:rPr>
              <a:t>Ejecución y pasos</a:t>
            </a:r>
          </a:p>
        </p:txBody>
      </p:sp>
      <p:pic>
        <p:nvPicPr>
          <p:cNvPr id="9" name="Imagen 8">
            <a:extLst>
              <a:ext uri="{FF2B5EF4-FFF2-40B4-BE49-F238E27FC236}">
                <a16:creationId xmlns:a16="http://schemas.microsoft.com/office/drawing/2014/main" id="{1F5A3A84-2EA7-4D58-4A72-B01DD304A1C4}"/>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rot="10800000">
            <a:off x="11275379" y="802717"/>
            <a:ext cx="697896" cy="427152"/>
          </a:xfrm>
          <a:prstGeom prst="rect">
            <a:avLst/>
          </a:prstGeom>
        </p:spPr>
      </p:pic>
      <p:pic>
        <p:nvPicPr>
          <p:cNvPr id="10" name="Imagen 9">
            <a:extLst>
              <a:ext uri="{FF2B5EF4-FFF2-40B4-BE49-F238E27FC236}">
                <a16:creationId xmlns:a16="http://schemas.microsoft.com/office/drawing/2014/main" id="{B52458CA-DF66-6085-3B2E-46A742D904C4}"/>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rot="10800000">
            <a:off x="11275379" y="235131"/>
            <a:ext cx="697896" cy="427152"/>
          </a:xfrm>
          <a:prstGeom prst="rect">
            <a:avLst/>
          </a:prstGeom>
        </p:spPr>
      </p:pic>
      <p:cxnSp>
        <p:nvCxnSpPr>
          <p:cNvPr id="17" name="Conector recto de flecha 16">
            <a:extLst>
              <a:ext uri="{FF2B5EF4-FFF2-40B4-BE49-F238E27FC236}">
                <a16:creationId xmlns:a16="http://schemas.microsoft.com/office/drawing/2014/main" id="{E940BFAF-830E-A028-1F00-D564BD3D84B8}"/>
              </a:ext>
            </a:extLst>
          </p:cNvPr>
          <p:cNvCxnSpPr/>
          <p:nvPr/>
        </p:nvCxnSpPr>
        <p:spPr>
          <a:xfrm>
            <a:off x="0" y="374754"/>
            <a:ext cx="265325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Marcador de número de diapositiva 10">
            <a:extLst>
              <a:ext uri="{FF2B5EF4-FFF2-40B4-BE49-F238E27FC236}">
                <a16:creationId xmlns:a16="http://schemas.microsoft.com/office/drawing/2014/main" id="{0BF66FF7-6CC9-CA28-A193-C15501CF6640}"/>
              </a:ext>
            </a:extLst>
          </p:cNvPr>
          <p:cNvSpPr>
            <a:spLocks noGrp="1"/>
          </p:cNvSpPr>
          <p:nvPr>
            <p:ph type="sldNum" sz="quarter" idx="12"/>
          </p:nvPr>
        </p:nvSpPr>
        <p:spPr/>
        <p:txBody>
          <a:bodyPr/>
          <a:lstStyle/>
          <a:p>
            <a:fld id="{AFE149D1-B107-43FB-AF62-0EC23BBC3C67}" type="slidenum">
              <a:rPr lang="es-PE" smtClean="0"/>
              <a:t>13</a:t>
            </a:fld>
            <a:endParaRPr lang="es-PE"/>
          </a:p>
        </p:txBody>
      </p:sp>
      <p:pic>
        <p:nvPicPr>
          <p:cNvPr id="6" name="Picture 220">
            <a:extLst>
              <a:ext uri="{FF2B5EF4-FFF2-40B4-BE49-F238E27FC236}">
                <a16:creationId xmlns:a16="http://schemas.microsoft.com/office/drawing/2014/main" id="{6A74DF08-06C4-848F-1BD5-B26322867717}"/>
              </a:ext>
            </a:extLst>
          </p:cNvPr>
          <p:cNvPicPr>
            <a:picLocks noChangeAspect="1"/>
          </p:cNvPicPr>
          <p:nvPr/>
        </p:nvPicPr>
        <p:blipFill>
          <a:blip r:embed="rId6"/>
          <a:stretch>
            <a:fillRect/>
          </a:stretch>
        </p:blipFill>
        <p:spPr>
          <a:xfrm>
            <a:off x="252941" y="5973951"/>
            <a:ext cx="1575955" cy="715241"/>
          </a:xfrm>
          <a:prstGeom prst="rect">
            <a:avLst/>
          </a:prstGeom>
        </p:spPr>
      </p:pic>
      <p:pic>
        <p:nvPicPr>
          <p:cNvPr id="12" name="Google Shape;536;g1151e68693e_4_1471">
            <a:extLst>
              <a:ext uri="{FF2B5EF4-FFF2-40B4-BE49-F238E27FC236}">
                <a16:creationId xmlns:a16="http://schemas.microsoft.com/office/drawing/2014/main" id="{B7715060-4E5B-A64A-9426-B0C1999E908A}"/>
              </a:ext>
            </a:extLst>
          </p:cNvPr>
          <p:cNvPicPr preferRelativeResize="0"/>
          <p:nvPr/>
        </p:nvPicPr>
        <p:blipFill rotWithShape="1">
          <a:blip r:embed="rId7">
            <a:alphaModFix/>
          </a:blip>
          <a:srcRect/>
          <a:stretch/>
        </p:blipFill>
        <p:spPr>
          <a:xfrm rot="5399885">
            <a:off x="6696881" y="736282"/>
            <a:ext cx="773654" cy="753026"/>
          </a:xfrm>
          <a:prstGeom prst="rect">
            <a:avLst/>
          </a:prstGeom>
          <a:noFill/>
          <a:ln>
            <a:noFill/>
          </a:ln>
        </p:spPr>
      </p:pic>
      <p:sp>
        <p:nvSpPr>
          <p:cNvPr id="21" name="CuadroTexto 20">
            <a:extLst>
              <a:ext uri="{FF2B5EF4-FFF2-40B4-BE49-F238E27FC236}">
                <a16:creationId xmlns:a16="http://schemas.microsoft.com/office/drawing/2014/main" id="{C491D7C8-8150-C317-14BB-F72BF5494469}"/>
              </a:ext>
            </a:extLst>
          </p:cNvPr>
          <p:cNvSpPr txBox="1"/>
          <p:nvPr/>
        </p:nvSpPr>
        <p:spPr>
          <a:xfrm>
            <a:off x="1509391" y="1748598"/>
            <a:ext cx="4366452" cy="369332"/>
          </a:xfrm>
          <a:prstGeom prst="rect">
            <a:avLst/>
          </a:prstGeom>
          <a:noFill/>
        </p:spPr>
        <p:txBody>
          <a:bodyPr wrap="none" rtlCol="0">
            <a:spAutoFit/>
          </a:bodyPr>
          <a:lstStyle/>
          <a:p>
            <a:r>
              <a:rPr lang="es-PE" dirty="0"/>
              <a:t>Se creo todos los secretos para el despliegue</a:t>
            </a:r>
          </a:p>
        </p:txBody>
      </p:sp>
      <p:pic>
        <p:nvPicPr>
          <p:cNvPr id="3" name="Imagen 2">
            <a:extLst>
              <a:ext uri="{FF2B5EF4-FFF2-40B4-BE49-F238E27FC236}">
                <a16:creationId xmlns:a16="http://schemas.microsoft.com/office/drawing/2014/main" id="{DBC1FFD5-A4B0-0160-4E9C-2A2B9AC766DE}"/>
              </a:ext>
            </a:extLst>
          </p:cNvPr>
          <p:cNvPicPr>
            <a:picLocks noChangeAspect="1"/>
          </p:cNvPicPr>
          <p:nvPr/>
        </p:nvPicPr>
        <p:blipFill>
          <a:blip r:embed="rId8"/>
          <a:stretch>
            <a:fillRect/>
          </a:stretch>
        </p:blipFill>
        <p:spPr>
          <a:xfrm>
            <a:off x="1681902" y="2140198"/>
            <a:ext cx="8327030" cy="4340589"/>
          </a:xfrm>
          <a:prstGeom prst="rect">
            <a:avLst/>
          </a:prstGeom>
        </p:spPr>
      </p:pic>
    </p:spTree>
    <p:extLst>
      <p:ext uri="{BB962C8B-B14F-4D97-AF65-F5344CB8AC3E}">
        <p14:creationId xmlns:p14="http://schemas.microsoft.com/office/powerpoint/2010/main" val="2531249981"/>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A69B7A-EC98-6F0C-B5BD-7AF0D7123D9C}"/>
            </a:ext>
          </a:extLst>
        </p:cNvPr>
        <p:cNvGrpSpPr/>
        <p:nvPr/>
      </p:nvGrpSpPr>
      <p:grpSpPr>
        <a:xfrm>
          <a:off x="0" y="0"/>
          <a:ext cx="0" cy="0"/>
          <a:chOff x="0" y="0"/>
          <a:chExt cx="0" cy="0"/>
        </a:xfrm>
      </p:grpSpPr>
      <p:pic>
        <p:nvPicPr>
          <p:cNvPr id="5" name="Imagen 4">
            <a:extLst>
              <a:ext uri="{FF2B5EF4-FFF2-40B4-BE49-F238E27FC236}">
                <a16:creationId xmlns:a16="http://schemas.microsoft.com/office/drawing/2014/main" id="{9E41721E-E40F-377F-CE7F-02C06C008C2D}"/>
              </a:ext>
            </a:extLst>
          </p:cNvPr>
          <p:cNvPicPr>
            <a:picLocks noChangeAspect="1"/>
          </p:cNvPicPr>
          <p:nvPr/>
        </p:nvPicPr>
        <p:blipFill rotWithShape="1">
          <a:blip r:embed="rId2" cstate="print">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rcRect l="5831" t="7422" b="4292"/>
          <a:stretch/>
        </p:blipFill>
        <p:spPr>
          <a:xfrm>
            <a:off x="0" y="0"/>
            <a:ext cx="7697723" cy="6858000"/>
          </a:xfrm>
          <a:prstGeom prst="rect">
            <a:avLst/>
          </a:prstGeom>
        </p:spPr>
      </p:pic>
      <p:sp>
        <p:nvSpPr>
          <p:cNvPr id="25" name="Retraso 24">
            <a:extLst>
              <a:ext uri="{FF2B5EF4-FFF2-40B4-BE49-F238E27FC236}">
                <a16:creationId xmlns:a16="http://schemas.microsoft.com/office/drawing/2014/main" id="{24305DE5-54FA-F820-E3F1-77D1E424054A}"/>
              </a:ext>
            </a:extLst>
          </p:cNvPr>
          <p:cNvSpPr/>
          <p:nvPr/>
        </p:nvSpPr>
        <p:spPr>
          <a:xfrm flipH="1">
            <a:off x="11714244" y="6356349"/>
            <a:ext cx="557307" cy="557307"/>
          </a:xfrm>
          <a:prstGeom prst="flowChartDelay">
            <a:avLst/>
          </a:prstGeom>
          <a:solidFill>
            <a:srgbClr val="4CA4D8"/>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Imagen 21">
            <a:extLst>
              <a:ext uri="{FF2B5EF4-FFF2-40B4-BE49-F238E27FC236}">
                <a16:creationId xmlns:a16="http://schemas.microsoft.com/office/drawing/2014/main" id="{5D5DDD0B-B8F8-F728-955D-DE0C7C42394B}"/>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rot="10800000">
            <a:off x="11275379" y="5374781"/>
            <a:ext cx="697896" cy="479718"/>
          </a:xfrm>
          <a:prstGeom prst="rect">
            <a:avLst/>
          </a:prstGeom>
        </p:spPr>
      </p:pic>
      <p:pic>
        <p:nvPicPr>
          <p:cNvPr id="23" name="Imagen 22">
            <a:extLst>
              <a:ext uri="{FF2B5EF4-FFF2-40B4-BE49-F238E27FC236}">
                <a16:creationId xmlns:a16="http://schemas.microsoft.com/office/drawing/2014/main" id="{36A74BCD-6F7A-6157-8D94-DF6C2CDCD4ED}"/>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rot="10800000">
            <a:off x="11275379" y="4807195"/>
            <a:ext cx="697896" cy="479718"/>
          </a:xfrm>
          <a:prstGeom prst="rect">
            <a:avLst/>
          </a:prstGeom>
        </p:spPr>
      </p:pic>
      <p:sp>
        <p:nvSpPr>
          <p:cNvPr id="15" name="Retraso 14">
            <a:extLst>
              <a:ext uri="{FF2B5EF4-FFF2-40B4-BE49-F238E27FC236}">
                <a16:creationId xmlns:a16="http://schemas.microsoft.com/office/drawing/2014/main" id="{5F0385A5-593A-35F8-297A-548DC36FF22F}"/>
              </a:ext>
            </a:extLst>
          </p:cNvPr>
          <p:cNvSpPr/>
          <p:nvPr/>
        </p:nvSpPr>
        <p:spPr>
          <a:xfrm>
            <a:off x="0" y="494675"/>
            <a:ext cx="1229193" cy="1184223"/>
          </a:xfrm>
          <a:prstGeom prst="flowChartDelay">
            <a:avLst/>
          </a:prstGeom>
          <a:solidFill>
            <a:srgbClr val="4CA4D8"/>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ángulo redondeado 6">
            <a:extLst>
              <a:ext uri="{FF2B5EF4-FFF2-40B4-BE49-F238E27FC236}">
                <a16:creationId xmlns:a16="http://schemas.microsoft.com/office/drawing/2014/main" id="{24B21399-30DF-102E-204E-CFA34D00FD85}"/>
              </a:ext>
            </a:extLst>
          </p:cNvPr>
          <p:cNvSpPr/>
          <p:nvPr/>
        </p:nvSpPr>
        <p:spPr>
          <a:xfrm>
            <a:off x="303166" y="688262"/>
            <a:ext cx="5993710" cy="796836"/>
          </a:xfrm>
          <a:prstGeom prst="roundRect">
            <a:avLst/>
          </a:prstGeom>
          <a:solidFill>
            <a:schemeClr val="bg1"/>
          </a:solidFill>
          <a:ln>
            <a:no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8" name="Título 1">
            <a:extLst>
              <a:ext uri="{FF2B5EF4-FFF2-40B4-BE49-F238E27FC236}">
                <a16:creationId xmlns:a16="http://schemas.microsoft.com/office/drawing/2014/main" id="{8DA9884B-F1B0-96D8-F4D9-968F35722EAB}"/>
              </a:ext>
            </a:extLst>
          </p:cNvPr>
          <p:cNvSpPr txBox="1">
            <a:spLocks/>
          </p:cNvSpPr>
          <p:nvPr/>
        </p:nvSpPr>
        <p:spPr>
          <a:xfrm>
            <a:off x="543650" y="374754"/>
            <a:ext cx="6627516" cy="1451937"/>
          </a:xfrm>
          <a:prstGeom prst="rect">
            <a:avLst/>
          </a:prstGeom>
          <a:effectLst>
            <a:outerShdw blurRad="50800" dist="38100" dir="8100000" algn="tr" rotWithShape="0">
              <a:prstClr val="black">
                <a:alpha val="40000"/>
              </a:prstClr>
            </a:outerShdw>
          </a:effectLst>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PE" b="1" dirty="0">
                <a:solidFill>
                  <a:schemeClr val="tx1">
                    <a:lumMod val="95000"/>
                    <a:lumOff val="5000"/>
                  </a:schemeClr>
                </a:solidFill>
              </a:rPr>
              <a:t>Ejecución y pasos</a:t>
            </a:r>
          </a:p>
        </p:txBody>
      </p:sp>
      <p:pic>
        <p:nvPicPr>
          <p:cNvPr id="9" name="Imagen 8">
            <a:extLst>
              <a:ext uri="{FF2B5EF4-FFF2-40B4-BE49-F238E27FC236}">
                <a16:creationId xmlns:a16="http://schemas.microsoft.com/office/drawing/2014/main" id="{D65CF083-9805-9E95-EDEE-7C74ED3EC142}"/>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rot="10800000">
            <a:off x="11275379" y="802717"/>
            <a:ext cx="697896" cy="427152"/>
          </a:xfrm>
          <a:prstGeom prst="rect">
            <a:avLst/>
          </a:prstGeom>
        </p:spPr>
      </p:pic>
      <p:pic>
        <p:nvPicPr>
          <p:cNvPr id="10" name="Imagen 9">
            <a:extLst>
              <a:ext uri="{FF2B5EF4-FFF2-40B4-BE49-F238E27FC236}">
                <a16:creationId xmlns:a16="http://schemas.microsoft.com/office/drawing/2014/main" id="{59CBFC96-C78B-E4C3-3F0E-9650371C8A64}"/>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rot="10800000">
            <a:off x="11275379" y="235131"/>
            <a:ext cx="697896" cy="427152"/>
          </a:xfrm>
          <a:prstGeom prst="rect">
            <a:avLst/>
          </a:prstGeom>
        </p:spPr>
      </p:pic>
      <p:cxnSp>
        <p:nvCxnSpPr>
          <p:cNvPr id="17" name="Conector recto de flecha 16">
            <a:extLst>
              <a:ext uri="{FF2B5EF4-FFF2-40B4-BE49-F238E27FC236}">
                <a16:creationId xmlns:a16="http://schemas.microsoft.com/office/drawing/2014/main" id="{94FE31AF-CA08-281F-0845-465E959E094B}"/>
              </a:ext>
            </a:extLst>
          </p:cNvPr>
          <p:cNvCxnSpPr/>
          <p:nvPr/>
        </p:nvCxnSpPr>
        <p:spPr>
          <a:xfrm>
            <a:off x="0" y="374754"/>
            <a:ext cx="265325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Marcador de número de diapositiva 10">
            <a:extLst>
              <a:ext uri="{FF2B5EF4-FFF2-40B4-BE49-F238E27FC236}">
                <a16:creationId xmlns:a16="http://schemas.microsoft.com/office/drawing/2014/main" id="{A1F3852D-B9D8-0F94-30D3-7DF829698D01}"/>
              </a:ext>
            </a:extLst>
          </p:cNvPr>
          <p:cNvSpPr>
            <a:spLocks noGrp="1"/>
          </p:cNvSpPr>
          <p:nvPr>
            <p:ph type="sldNum" sz="quarter" idx="12"/>
          </p:nvPr>
        </p:nvSpPr>
        <p:spPr/>
        <p:txBody>
          <a:bodyPr/>
          <a:lstStyle/>
          <a:p>
            <a:fld id="{AFE149D1-B107-43FB-AF62-0EC23BBC3C67}" type="slidenum">
              <a:rPr lang="es-PE" smtClean="0"/>
              <a:t>14</a:t>
            </a:fld>
            <a:endParaRPr lang="es-PE"/>
          </a:p>
        </p:txBody>
      </p:sp>
      <p:pic>
        <p:nvPicPr>
          <p:cNvPr id="6" name="Picture 220">
            <a:extLst>
              <a:ext uri="{FF2B5EF4-FFF2-40B4-BE49-F238E27FC236}">
                <a16:creationId xmlns:a16="http://schemas.microsoft.com/office/drawing/2014/main" id="{55D051BE-A030-6785-D657-B3C3235F97AA}"/>
              </a:ext>
            </a:extLst>
          </p:cNvPr>
          <p:cNvPicPr>
            <a:picLocks noChangeAspect="1"/>
          </p:cNvPicPr>
          <p:nvPr/>
        </p:nvPicPr>
        <p:blipFill>
          <a:blip r:embed="rId6"/>
          <a:stretch>
            <a:fillRect/>
          </a:stretch>
        </p:blipFill>
        <p:spPr>
          <a:xfrm>
            <a:off x="252941" y="5973951"/>
            <a:ext cx="1575955" cy="715241"/>
          </a:xfrm>
          <a:prstGeom prst="rect">
            <a:avLst/>
          </a:prstGeom>
        </p:spPr>
      </p:pic>
      <p:pic>
        <p:nvPicPr>
          <p:cNvPr id="12" name="Google Shape;536;g1151e68693e_4_1471">
            <a:extLst>
              <a:ext uri="{FF2B5EF4-FFF2-40B4-BE49-F238E27FC236}">
                <a16:creationId xmlns:a16="http://schemas.microsoft.com/office/drawing/2014/main" id="{2FB1B9AD-39D0-081A-5004-8A1953569460}"/>
              </a:ext>
            </a:extLst>
          </p:cNvPr>
          <p:cNvPicPr preferRelativeResize="0"/>
          <p:nvPr/>
        </p:nvPicPr>
        <p:blipFill rotWithShape="1">
          <a:blip r:embed="rId7">
            <a:alphaModFix/>
          </a:blip>
          <a:srcRect/>
          <a:stretch/>
        </p:blipFill>
        <p:spPr>
          <a:xfrm rot="5399885">
            <a:off x="6696881" y="736282"/>
            <a:ext cx="773654" cy="753026"/>
          </a:xfrm>
          <a:prstGeom prst="rect">
            <a:avLst/>
          </a:prstGeom>
          <a:noFill/>
          <a:ln>
            <a:noFill/>
          </a:ln>
        </p:spPr>
      </p:pic>
      <p:sp>
        <p:nvSpPr>
          <p:cNvPr id="21" name="CuadroTexto 20">
            <a:extLst>
              <a:ext uri="{FF2B5EF4-FFF2-40B4-BE49-F238E27FC236}">
                <a16:creationId xmlns:a16="http://schemas.microsoft.com/office/drawing/2014/main" id="{FE9D9AA8-C6C9-E859-C8EB-D69AF6224947}"/>
              </a:ext>
            </a:extLst>
          </p:cNvPr>
          <p:cNvSpPr txBox="1"/>
          <p:nvPr/>
        </p:nvSpPr>
        <p:spPr>
          <a:xfrm>
            <a:off x="1509391" y="1748598"/>
            <a:ext cx="8089074" cy="369332"/>
          </a:xfrm>
          <a:prstGeom prst="rect">
            <a:avLst/>
          </a:prstGeom>
          <a:noFill/>
        </p:spPr>
        <p:txBody>
          <a:bodyPr wrap="none" rtlCol="0">
            <a:spAutoFit/>
          </a:bodyPr>
          <a:lstStyle/>
          <a:p>
            <a:r>
              <a:rPr lang="es-PE" dirty="0"/>
              <a:t>Creamos todo el proceso ETL con DLT </a:t>
            </a:r>
            <a:r>
              <a:rPr lang="es-PE" dirty="0" err="1"/>
              <a:t>streaming</a:t>
            </a:r>
            <a:r>
              <a:rPr lang="es-PE" dirty="0"/>
              <a:t> con inputs 3 archivos .</a:t>
            </a:r>
            <a:r>
              <a:rPr lang="es-PE" dirty="0" err="1"/>
              <a:t>csv</a:t>
            </a:r>
            <a:r>
              <a:rPr lang="es-PE" dirty="0"/>
              <a:t> diferentes</a:t>
            </a:r>
          </a:p>
        </p:txBody>
      </p:sp>
      <p:pic>
        <p:nvPicPr>
          <p:cNvPr id="3" name="Imagen 2">
            <a:extLst>
              <a:ext uri="{FF2B5EF4-FFF2-40B4-BE49-F238E27FC236}">
                <a16:creationId xmlns:a16="http://schemas.microsoft.com/office/drawing/2014/main" id="{E666EDE4-C3DE-D850-ADDD-03511BE7B7CB}"/>
              </a:ext>
            </a:extLst>
          </p:cNvPr>
          <p:cNvPicPr>
            <a:picLocks noChangeAspect="1"/>
          </p:cNvPicPr>
          <p:nvPr/>
        </p:nvPicPr>
        <p:blipFill>
          <a:blip r:embed="rId8"/>
          <a:stretch>
            <a:fillRect/>
          </a:stretch>
        </p:blipFill>
        <p:spPr>
          <a:xfrm>
            <a:off x="1828896" y="2177892"/>
            <a:ext cx="8023123" cy="4485300"/>
          </a:xfrm>
          <a:prstGeom prst="rect">
            <a:avLst/>
          </a:prstGeom>
        </p:spPr>
      </p:pic>
    </p:spTree>
    <p:extLst>
      <p:ext uri="{BB962C8B-B14F-4D97-AF65-F5344CB8AC3E}">
        <p14:creationId xmlns:p14="http://schemas.microsoft.com/office/powerpoint/2010/main" val="1702296261"/>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52CF37-DB2E-9D4F-3318-4CC1B520537F}"/>
            </a:ext>
          </a:extLst>
        </p:cNvPr>
        <p:cNvGrpSpPr/>
        <p:nvPr/>
      </p:nvGrpSpPr>
      <p:grpSpPr>
        <a:xfrm>
          <a:off x="0" y="0"/>
          <a:ext cx="0" cy="0"/>
          <a:chOff x="0" y="0"/>
          <a:chExt cx="0" cy="0"/>
        </a:xfrm>
      </p:grpSpPr>
      <p:pic>
        <p:nvPicPr>
          <p:cNvPr id="5" name="Imagen 4">
            <a:extLst>
              <a:ext uri="{FF2B5EF4-FFF2-40B4-BE49-F238E27FC236}">
                <a16:creationId xmlns:a16="http://schemas.microsoft.com/office/drawing/2014/main" id="{3337779F-1DC9-E23F-BCD2-8CD2D00F1C4F}"/>
              </a:ext>
            </a:extLst>
          </p:cNvPr>
          <p:cNvPicPr>
            <a:picLocks noChangeAspect="1"/>
          </p:cNvPicPr>
          <p:nvPr/>
        </p:nvPicPr>
        <p:blipFill rotWithShape="1">
          <a:blip r:embed="rId2" cstate="print">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rcRect l="5831" t="7422" b="4292"/>
          <a:stretch/>
        </p:blipFill>
        <p:spPr>
          <a:xfrm>
            <a:off x="0" y="0"/>
            <a:ext cx="7697723" cy="6858000"/>
          </a:xfrm>
          <a:prstGeom prst="rect">
            <a:avLst/>
          </a:prstGeom>
        </p:spPr>
      </p:pic>
      <p:sp>
        <p:nvSpPr>
          <p:cNvPr id="25" name="Retraso 24">
            <a:extLst>
              <a:ext uri="{FF2B5EF4-FFF2-40B4-BE49-F238E27FC236}">
                <a16:creationId xmlns:a16="http://schemas.microsoft.com/office/drawing/2014/main" id="{888D0141-C981-B834-D8AB-858693F6E297}"/>
              </a:ext>
            </a:extLst>
          </p:cNvPr>
          <p:cNvSpPr/>
          <p:nvPr/>
        </p:nvSpPr>
        <p:spPr>
          <a:xfrm flipH="1">
            <a:off x="11714244" y="6356349"/>
            <a:ext cx="557307" cy="557307"/>
          </a:xfrm>
          <a:prstGeom prst="flowChartDelay">
            <a:avLst/>
          </a:prstGeom>
          <a:solidFill>
            <a:srgbClr val="4CA4D8"/>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Imagen 21">
            <a:extLst>
              <a:ext uri="{FF2B5EF4-FFF2-40B4-BE49-F238E27FC236}">
                <a16:creationId xmlns:a16="http://schemas.microsoft.com/office/drawing/2014/main" id="{46DF3E35-6A06-C1B3-4F89-2463B26E6126}"/>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rot="10800000">
            <a:off x="11275379" y="5374781"/>
            <a:ext cx="697896" cy="479718"/>
          </a:xfrm>
          <a:prstGeom prst="rect">
            <a:avLst/>
          </a:prstGeom>
        </p:spPr>
      </p:pic>
      <p:pic>
        <p:nvPicPr>
          <p:cNvPr id="23" name="Imagen 22">
            <a:extLst>
              <a:ext uri="{FF2B5EF4-FFF2-40B4-BE49-F238E27FC236}">
                <a16:creationId xmlns:a16="http://schemas.microsoft.com/office/drawing/2014/main" id="{3FBA813C-8EC1-0DD7-878A-BFE5A62503FD}"/>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rot="10800000">
            <a:off x="11275379" y="4807195"/>
            <a:ext cx="697896" cy="479718"/>
          </a:xfrm>
          <a:prstGeom prst="rect">
            <a:avLst/>
          </a:prstGeom>
        </p:spPr>
      </p:pic>
      <p:sp>
        <p:nvSpPr>
          <p:cNvPr id="15" name="Retraso 14">
            <a:extLst>
              <a:ext uri="{FF2B5EF4-FFF2-40B4-BE49-F238E27FC236}">
                <a16:creationId xmlns:a16="http://schemas.microsoft.com/office/drawing/2014/main" id="{1D8ABD6C-751C-D33F-344C-E5CA80C99BA5}"/>
              </a:ext>
            </a:extLst>
          </p:cNvPr>
          <p:cNvSpPr/>
          <p:nvPr/>
        </p:nvSpPr>
        <p:spPr>
          <a:xfrm>
            <a:off x="0" y="494675"/>
            <a:ext cx="1229193" cy="1184223"/>
          </a:xfrm>
          <a:prstGeom prst="flowChartDelay">
            <a:avLst/>
          </a:prstGeom>
          <a:solidFill>
            <a:srgbClr val="4CA4D8"/>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ángulo redondeado 6">
            <a:extLst>
              <a:ext uri="{FF2B5EF4-FFF2-40B4-BE49-F238E27FC236}">
                <a16:creationId xmlns:a16="http://schemas.microsoft.com/office/drawing/2014/main" id="{AE5CC0CD-1325-9E37-A079-ADE7026C51CC}"/>
              </a:ext>
            </a:extLst>
          </p:cNvPr>
          <p:cNvSpPr/>
          <p:nvPr/>
        </p:nvSpPr>
        <p:spPr>
          <a:xfrm>
            <a:off x="303166" y="688262"/>
            <a:ext cx="5993710" cy="796836"/>
          </a:xfrm>
          <a:prstGeom prst="roundRect">
            <a:avLst/>
          </a:prstGeom>
          <a:solidFill>
            <a:schemeClr val="bg1"/>
          </a:solidFill>
          <a:ln>
            <a:no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8" name="Título 1">
            <a:extLst>
              <a:ext uri="{FF2B5EF4-FFF2-40B4-BE49-F238E27FC236}">
                <a16:creationId xmlns:a16="http://schemas.microsoft.com/office/drawing/2014/main" id="{B9E15AB2-E534-6412-2EFB-C50CE23B414A}"/>
              </a:ext>
            </a:extLst>
          </p:cNvPr>
          <p:cNvSpPr txBox="1">
            <a:spLocks/>
          </p:cNvSpPr>
          <p:nvPr/>
        </p:nvSpPr>
        <p:spPr>
          <a:xfrm>
            <a:off x="543650" y="374754"/>
            <a:ext cx="6627516" cy="1451937"/>
          </a:xfrm>
          <a:prstGeom prst="rect">
            <a:avLst/>
          </a:prstGeom>
          <a:effectLst>
            <a:outerShdw blurRad="50800" dist="38100" dir="8100000" algn="tr" rotWithShape="0">
              <a:prstClr val="black">
                <a:alpha val="40000"/>
              </a:prstClr>
            </a:outerShdw>
          </a:effectLst>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PE" b="1" dirty="0">
                <a:solidFill>
                  <a:schemeClr val="tx1">
                    <a:lumMod val="95000"/>
                    <a:lumOff val="5000"/>
                  </a:schemeClr>
                </a:solidFill>
              </a:rPr>
              <a:t>Ejecución y pasos</a:t>
            </a:r>
          </a:p>
        </p:txBody>
      </p:sp>
      <p:pic>
        <p:nvPicPr>
          <p:cNvPr id="9" name="Imagen 8">
            <a:extLst>
              <a:ext uri="{FF2B5EF4-FFF2-40B4-BE49-F238E27FC236}">
                <a16:creationId xmlns:a16="http://schemas.microsoft.com/office/drawing/2014/main" id="{A9EEA22C-C4C7-66C6-F8F8-6F1C451D7416}"/>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rot="10800000">
            <a:off x="11275379" y="802717"/>
            <a:ext cx="697896" cy="427152"/>
          </a:xfrm>
          <a:prstGeom prst="rect">
            <a:avLst/>
          </a:prstGeom>
        </p:spPr>
      </p:pic>
      <p:pic>
        <p:nvPicPr>
          <p:cNvPr id="10" name="Imagen 9">
            <a:extLst>
              <a:ext uri="{FF2B5EF4-FFF2-40B4-BE49-F238E27FC236}">
                <a16:creationId xmlns:a16="http://schemas.microsoft.com/office/drawing/2014/main" id="{CEE73DBE-3623-D611-E162-68D50FBAA889}"/>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rot="10800000">
            <a:off x="11275379" y="235131"/>
            <a:ext cx="697896" cy="427152"/>
          </a:xfrm>
          <a:prstGeom prst="rect">
            <a:avLst/>
          </a:prstGeom>
        </p:spPr>
      </p:pic>
      <p:cxnSp>
        <p:nvCxnSpPr>
          <p:cNvPr id="17" name="Conector recto de flecha 16">
            <a:extLst>
              <a:ext uri="{FF2B5EF4-FFF2-40B4-BE49-F238E27FC236}">
                <a16:creationId xmlns:a16="http://schemas.microsoft.com/office/drawing/2014/main" id="{8F2B0E06-45B1-9670-E634-89292BF0A107}"/>
              </a:ext>
            </a:extLst>
          </p:cNvPr>
          <p:cNvCxnSpPr/>
          <p:nvPr/>
        </p:nvCxnSpPr>
        <p:spPr>
          <a:xfrm>
            <a:off x="0" y="374754"/>
            <a:ext cx="265325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Marcador de número de diapositiva 10">
            <a:extLst>
              <a:ext uri="{FF2B5EF4-FFF2-40B4-BE49-F238E27FC236}">
                <a16:creationId xmlns:a16="http://schemas.microsoft.com/office/drawing/2014/main" id="{859AE6B8-1A68-825F-05AE-8607542A9F71}"/>
              </a:ext>
            </a:extLst>
          </p:cNvPr>
          <p:cNvSpPr>
            <a:spLocks noGrp="1"/>
          </p:cNvSpPr>
          <p:nvPr>
            <p:ph type="sldNum" sz="quarter" idx="12"/>
          </p:nvPr>
        </p:nvSpPr>
        <p:spPr/>
        <p:txBody>
          <a:bodyPr/>
          <a:lstStyle/>
          <a:p>
            <a:fld id="{AFE149D1-B107-43FB-AF62-0EC23BBC3C67}" type="slidenum">
              <a:rPr lang="es-PE" smtClean="0"/>
              <a:t>15</a:t>
            </a:fld>
            <a:endParaRPr lang="es-PE"/>
          </a:p>
        </p:txBody>
      </p:sp>
      <p:pic>
        <p:nvPicPr>
          <p:cNvPr id="6" name="Picture 220">
            <a:extLst>
              <a:ext uri="{FF2B5EF4-FFF2-40B4-BE49-F238E27FC236}">
                <a16:creationId xmlns:a16="http://schemas.microsoft.com/office/drawing/2014/main" id="{B48FFABD-A847-435E-11CF-7B086F385804}"/>
              </a:ext>
            </a:extLst>
          </p:cNvPr>
          <p:cNvPicPr>
            <a:picLocks noChangeAspect="1"/>
          </p:cNvPicPr>
          <p:nvPr/>
        </p:nvPicPr>
        <p:blipFill>
          <a:blip r:embed="rId6"/>
          <a:stretch>
            <a:fillRect/>
          </a:stretch>
        </p:blipFill>
        <p:spPr>
          <a:xfrm>
            <a:off x="252941" y="5973951"/>
            <a:ext cx="1575955" cy="715241"/>
          </a:xfrm>
          <a:prstGeom prst="rect">
            <a:avLst/>
          </a:prstGeom>
        </p:spPr>
      </p:pic>
      <p:pic>
        <p:nvPicPr>
          <p:cNvPr id="12" name="Google Shape;536;g1151e68693e_4_1471">
            <a:extLst>
              <a:ext uri="{FF2B5EF4-FFF2-40B4-BE49-F238E27FC236}">
                <a16:creationId xmlns:a16="http://schemas.microsoft.com/office/drawing/2014/main" id="{F0362BE1-5015-9D54-93DB-A7F08DEF91B4}"/>
              </a:ext>
            </a:extLst>
          </p:cNvPr>
          <p:cNvPicPr preferRelativeResize="0"/>
          <p:nvPr/>
        </p:nvPicPr>
        <p:blipFill rotWithShape="1">
          <a:blip r:embed="rId7">
            <a:alphaModFix/>
          </a:blip>
          <a:srcRect/>
          <a:stretch/>
        </p:blipFill>
        <p:spPr>
          <a:xfrm rot="5399885">
            <a:off x="6696881" y="736282"/>
            <a:ext cx="773654" cy="753026"/>
          </a:xfrm>
          <a:prstGeom prst="rect">
            <a:avLst/>
          </a:prstGeom>
          <a:noFill/>
          <a:ln>
            <a:noFill/>
          </a:ln>
        </p:spPr>
      </p:pic>
      <p:sp>
        <p:nvSpPr>
          <p:cNvPr id="21" name="CuadroTexto 20">
            <a:extLst>
              <a:ext uri="{FF2B5EF4-FFF2-40B4-BE49-F238E27FC236}">
                <a16:creationId xmlns:a16="http://schemas.microsoft.com/office/drawing/2014/main" id="{6C6D4376-EB86-202E-FD45-B8D4FC900BAE}"/>
              </a:ext>
            </a:extLst>
          </p:cNvPr>
          <p:cNvSpPr txBox="1"/>
          <p:nvPr/>
        </p:nvSpPr>
        <p:spPr>
          <a:xfrm>
            <a:off x="1509391" y="1748598"/>
            <a:ext cx="7837402" cy="369332"/>
          </a:xfrm>
          <a:prstGeom prst="rect">
            <a:avLst/>
          </a:prstGeom>
          <a:noFill/>
        </p:spPr>
        <p:txBody>
          <a:bodyPr wrap="none" rtlCol="0">
            <a:spAutoFit/>
          </a:bodyPr>
          <a:lstStyle/>
          <a:p>
            <a:r>
              <a:rPr lang="es-PE" dirty="0"/>
              <a:t>Creamos los directorios e importamos los archivos .</a:t>
            </a:r>
            <a:r>
              <a:rPr lang="es-PE" dirty="0" err="1"/>
              <a:t>csv</a:t>
            </a:r>
            <a:r>
              <a:rPr lang="es-PE" dirty="0"/>
              <a:t> en su respectivo directorio</a:t>
            </a:r>
          </a:p>
        </p:txBody>
      </p:sp>
      <p:pic>
        <p:nvPicPr>
          <p:cNvPr id="4" name="Imagen 3">
            <a:extLst>
              <a:ext uri="{FF2B5EF4-FFF2-40B4-BE49-F238E27FC236}">
                <a16:creationId xmlns:a16="http://schemas.microsoft.com/office/drawing/2014/main" id="{4CFE5643-DB2E-5CE2-C006-6EAE5E06C2B3}"/>
              </a:ext>
            </a:extLst>
          </p:cNvPr>
          <p:cNvPicPr>
            <a:picLocks noChangeAspect="1"/>
          </p:cNvPicPr>
          <p:nvPr/>
        </p:nvPicPr>
        <p:blipFill>
          <a:blip r:embed="rId8"/>
          <a:stretch>
            <a:fillRect/>
          </a:stretch>
        </p:blipFill>
        <p:spPr>
          <a:xfrm>
            <a:off x="737769" y="2268660"/>
            <a:ext cx="10711394" cy="3554561"/>
          </a:xfrm>
          <a:prstGeom prst="rect">
            <a:avLst/>
          </a:prstGeom>
        </p:spPr>
      </p:pic>
    </p:spTree>
    <p:extLst>
      <p:ext uri="{BB962C8B-B14F-4D97-AF65-F5344CB8AC3E}">
        <p14:creationId xmlns:p14="http://schemas.microsoft.com/office/powerpoint/2010/main" val="1179650145"/>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E86E4F-BED7-5EFA-C7DF-7D90AD022ECD}"/>
            </a:ext>
          </a:extLst>
        </p:cNvPr>
        <p:cNvGrpSpPr/>
        <p:nvPr/>
      </p:nvGrpSpPr>
      <p:grpSpPr>
        <a:xfrm>
          <a:off x="0" y="0"/>
          <a:ext cx="0" cy="0"/>
          <a:chOff x="0" y="0"/>
          <a:chExt cx="0" cy="0"/>
        </a:xfrm>
      </p:grpSpPr>
      <p:pic>
        <p:nvPicPr>
          <p:cNvPr id="5" name="Imagen 4">
            <a:extLst>
              <a:ext uri="{FF2B5EF4-FFF2-40B4-BE49-F238E27FC236}">
                <a16:creationId xmlns:a16="http://schemas.microsoft.com/office/drawing/2014/main" id="{7845A2A2-17C3-CBEA-0C7C-2FA9226C4629}"/>
              </a:ext>
            </a:extLst>
          </p:cNvPr>
          <p:cNvPicPr>
            <a:picLocks noChangeAspect="1"/>
          </p:cNvPicPr>
          <p:nvPr/>
        </p:nvPicPr>
        <p:blipFill rotWithShape="1">
          <a:blip r:embed="rId2" cstate="print">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rcRect l="5831" t="7422" b="4292"/>
          <a:stretch/>
        </p:blipFill>
        <p:spPr>
          <a:xfrm>
            <a:off x="0" y="0"/>
            <a:ext cx="7697723" cy="6858000"/>
          </a:xfrm>
          <a:prstGeom prst="rect">
            <a:avLst/>
          </a:prstGeom>
        </p:spPr>
      </p:pic>
      <p:sp>
        <p:nvSpPr>
          <p:cNvPr id="25" name="Retraso 24">
            <a:extLst>
              <a:ext uri="{FF2B5EF4-FFF2-40B4-BE49-F238E27FC236}">
                <a16:creationId xmlns:a16="http://schemas.microsoft.com/office/drawing/2014/main" id="{DEB85EAD-0EEC-35BF-F7D8-EDBA8476CBD1}"/>
              </a:ext>
            </a:extLst>
          </p:cNvPr>
          <p:cNvSpPr/>
          <p:nvPr/>
        </p:nvSpPr>
        <p:spPr>
          <a:xfrm flipH="1">
            <a:off x="11714244" y="6356349"/>
            <a:ext cx="557307" cy="557307"/>
          </a:xfrm>
          <a:prstGeom prst="flowChartDelay">
            <a:avLst/>
          </a:prstGeom>
          <a:solidFill>
            <a:srgbClr val="4CA4D8"/>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Imagen 21">
            <a:extLst>
              <a:ext uri="{FF2B5EF4-FFF2-40B4-BE49-F238E27FC236}">
                <a16:creationId xmlns:a16="http://schemas.microsoft.com/office/drawing/2014/main" id="{673DC868-BC7A-09AF-A7AB-9406DD5E97A5}"/>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rot="10800000">
            <a:off x="11275379" y="5374781"/>
            <a:ext cx="697896" cy="479718"/>
          </a:xfrm>
          <a:prstGeom prst="rect">
            <a:avLst/>
          </a:prstGeom>
        </p:spPr>
      </p:pic>
      <p:pic>
        <p:nvPicPr>
          <p:cNvPr id="23" name="Imagen 22">
            <a:extLst>
              <a:ext uri="{FF2B5EF4-FFF2-40B4-BE49-F238E27FC236}">
                <a16:creationId xmlns:a16="http://schemas.microsoft.com/office/drawing/2014/main" id="{CF60DF94-022C-5BAB-5787-0BA9824AB2D8}"/>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rot="10800000">
            <a:off x="11275379" y="4807195"/>
            <a:ext cx="697896" cy="479718"/>
          </a:xfrm>
          <a:prstGeom prst="rect">
            <a:avLst/>
          </a:prstGeom>
        </p:spPr>
      </p:pic>
      <p:sp>
        <p:nvSpPr>
          <p:cNvPr id="15" name="Retraso 14">
            <a:extLst>
              <a:ext uri="{FF2B5EF4-FFF2-40B4-BE49-F238E27FC236}">
                <a16:creationId xmlns:a16="http://schemas.microsoft.com/office/drawing/2014/main" id="{E61E8147-E1FC-F720-C6AB-6F679D49D774}"/>
              </a:ext>
            </a:extLst>
          </p:cNvPr>
          <p:cNvSpPr/>
          <p:nvPr/>
        </p:nvSpPr>
        <p:spPr>
          <a:xfrm>
            <a:off x="0" y="494675"/>
            <a:ext cx="1229193" cy="1184223"/>
          </a:xfrm>
          <a:prstGeom prst="flowChartDelay">
            <a:avLst/>
          </a:prstGeom>
          <a:solidFill>
            <a:srgbClr val="4CA4D8"/>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ángulo redondeado 6">
            <a:extLst>
              <a:ext uri="{FF2B5EF4-FFF2-40B4-BE49-F238E27FC236}">
                <a16:creationId xmlns:a16="http://schemas.microsoft.com/office/drawing/2014/main" id="{3DCE34C2-21EA-E6FA-76EA-2BED43CDBA5D}"/>
              </a:ext>
            </a:extLst>
          </p:cNvPr>
          <p:cNvSpPr/>
          <p:nvPr/>
        </p:nvSpPr>
        <p:spPr>
          <a:xfrm>
            <a:off x="303166" y="688262"/>
            <a:ext cx="5993710" cy="796836"/>
          </a:xfrm>
          <a:prstGeom prst="roundRect">
            <a:avLst/>
          </a:prstGeom>
          <a:solidFill>
            <a:schemeClr val="bg1"/>
          </a:solidFill>
          <a:ln>
            <a:no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8" name="Título 1">
            <a:extLst>
              <a:ext uri="{FF2B5EF4-FFF2-40B4-BE49-F238E27FC236}">
                <a16:creationId xmlns:a16="http://schemas.microsoft.com/office/drawing/2014/main" id="{1FFA7F10-3445-4C19-46AA-21A41B3A3407}"/>
              </a:ext>
            </a:extLst>
          </p:cNvPr>
          <p:cNvSpPr txBox="1">
            <a:spLocks/>
          </p:cNvSpPr>
          <p:nvPr/>
        </p:nvSpPr>
        <p:spPr>
          <a:xfrm>
            <a:off x="543650" y="374754"/>
            <a:ext cx="6627516" cy="1451937"/>
          </a:xfrm>
          <a:prstGeom prst="rect">
            <a:avLst/>
          </a:prstGeom>
          <a:effectLst>
            <a:outerShdw blurRad="50800" dist="38100" dir="8100000" algn="tr" rotWithShape="0">
              <a:prstClr val="black">
                <a:alpha val="40000"/>
              </a:prstClr>
            </a:outerShdw>
          </a:effectLst>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PE" b="1" dirty="0">
                <a:solidFill>
                  <a:schemeClr val="tx1">
                    <a:lumMod val="95000"/>
                    <a:lumOff val="5000"/>
                  </a:schemeClr>
                </a:solidFill>
              </a:rPr>
              <a:t>Ejecución y pasos</a:t>
            </a:r>
          </a:p>
        </p:txBody>
      </p:sp>
      <p:pic>
        <p:nvPicPr>
          <p:cNvPr id="9" name="Imagen 8">
            <a:extLst>
              <a:ext uri="{FF2B5EF4-FFF2-40B4-BE49-F238E27FC236}">
                <a16:creationId xmlns:a16="http://schemas.microsoft.com/office/drawing/2014/main" id="{B5AF35B2-7D35-2CE3-03B5-D41345B9BECB}"/>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rot="10800000">
            <a:off x="11275379" y="802717"/>
            <a:ext cx="697896" cy="427152"/>
          </a:xfrm>
          <a:prstGeom prst="rect">
            <a:avLst/>
          </a:prstGeom>
        </p:spPr>
      </p:pic>
      <p:pic>
        <p:nvPicPr>
          <p:cNvPr id="10" name="Imagen 9">
            <a:extLst>
              <a:ext uri="{FF2B5EF4-FFF2-40B4-BE49-F238E27FC236}">
                <a16:creationId xmlns:a16="http://schemas.microsoft.com/office/drawing/2014/main" id="{10B15458-17B0-C1CD-F149-80A1BA3C7402}"/>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rot="10800000">
            <a:off x="11275379" y="235131"/>
            <a:ext cx="697896" cy="427152"/>
          </a:xfrm>
          <a:prstGeom prst="rect">
            <a:avLst/>
          </a:prstGeom>
        </p:spPr>
      </p:pic>
      <p:cxnSp>
        <p:nvCxnSpPr>
          <p:cNvPr id="17" name="Conector recto de flecha 16">
            <a:extLst>
              <a:ext uri="{FF2B5EF4-FFF2-40B4-BE49-F238E27FC236}">
                <a16:creationId xmlns:a16="http://schemas.microsoft.com/office/drawing/2014/main" id="{566A0E65-C761-4311-1087-5849CFB5DBB0}"/>
              </a:ext>
            </a:extLst>
          </p:cNvPr>
          <p:cNvCxnSpPr/>
          <p:nvPr/>
        </p:nvCxnSpPr>
        <p:spPr>
          <a:xfrm>
            <a:off x="0" y="374754"/>
            <a:ext cx="265325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Marcador de número de diapositiva 10">
            <a:extLst>
              <a:ext uri="{FF2B5EF4-FFF2-40B4-BE49-F238E27FC236}">
                <a16:creationId xmlns:a16="http://schemas.microsoft.com/office/drawing/2014/main" id="{57226E04-200E-BC16-76C3-895CEED6C1D4}"/>
              </a:ext>
            </a:extLst>
          </p:cNvPr>
          <p:cNvSpPr>
            <a:spLocks noGrp="1"/>
          </p:cNvSpPr>
          <p:nvPr>
            <p:ph type="sldNum" sz="quarter" idx="12"/>
          </p:nvPr>
        </p:nvSpPr>
        <p:spPr/>
        <p:txBody>
          <a:bodyPr/>
          <a:lstStyle/>
          <a:p>
            <a:fld id="{AFE149D1-B107-43FB-AF62-0EC23BBC3C67}" type="slidenum">
              <a:rPr lang="es-PE" smtClean="0"/>
              <a:t>16</a:t>
            </a:fld>
            <a:endParaRPr lang="es-PE"/>
          </a:p>
        </p:txBody>
      </p:sp>
      <p:pic>
        <p:nvPicPr>
          <p:cNvPr id="6" name="Picture 220">
            <a:extLst>
              <a:ext uri="{FF2B5EF4-FFF2-40B4-BE49-F238E27FC236}">
                <a16:creationId xmlns:a16="http://schemas.microsoft.com/office/drawing/2014/main" id="{ECCB0F6A-0399-E84C-3D55-C4540BB50F06}"/>
              </a:ext>
            </a:extLst>
          </p:cNvPr>
          <p:cNvPicPr>
            <a:picLocks noChangeAspect="1"/>
          </p:cNvPicPr>
          <p:nvPr/>
        </p:nvPicPr>
        <p:blipFill>
          <a:blip r:embed="rId6"/>
          <a:stretch>
            <a:fillRect/>
          </a:stretch>
        </p:blipFill>
        <p:spPr>
          <a:xfrm>
            <a:off x="252941" y="5973951"/>
            <a:ext cx="1575955" cy="715241"/>
          </a:xfrm>
          <a:prstGeom prst="rect">
            <a:avLst/>
          </a:prstGeom>
        </p:spPr>
      </p:pic>
      <p:pic>
        <p:nvPicPr>
          <p:cNvPr id="12" name="Google Shape;536;g1151e68693e_4_1471">
            <a:extLst>
              <a:ext uri="{FF2B5EF4-FFF2-40B4-BE49-F238E27FC236}">
                <a16:creationId xmlns:a16="http://schemas.microsoft.com/office/drawing/2014/main" id="{06929CD0-CA72-F00D-DCF2-5CBFFBF34DA3}"/>
              </a:ext>
            </a:extLst>
          </p:cNvPr>
          <p:cNvPicPr preferRelativeResize="0"/>
          <p:nvPr/>
        </p:nvPicPr>
        <p:blipFill rotWithShape="1">
          <a:blip r:embed="rId7">
            <a:alphaModFix/>
          </a:blip>
          <a:srcRect/>
          <a:stretch/>
        </p:blipFill>
        <p:spPr>
          <a:xfrm rot="5399885">
            <a:off x="6696881" y="736282"/>
            <a:ext cx="773654" cy="753026"/>
          </a:xfrm>
          <a:prstGeom prst="rect">
            <a:avLst/>
          </a:prstGeom>
          <a:noFill/>
          <a:ln>
            <a:noFill/>
          </a:ln>
        </p:spPr>
      </p:pic>
      <p:sp>
        <p:nvSpPr>
          <p:cNvPr id="21" name="CuadroTexto 20">
            <a:extLst>
              <a:ext uri="{FF2B5EF4-FFF2-40B4-BE49-F238E27FC236}">
                <a16:creationId xmlns:a16="http://schemas.microsoft.com/office/drawing/2014/main" id="{BA154068-24BF-35EA-AB45-F503D8A3B7A9}"/>
              </a:ext>
            </a:extLst>
          </p:cNvPr>
          <p:cNvSpPr txBox="1"/>
          <p:nvPr/>
        </p:nvSpPr>
        <p:spPr>
          <a:xfrm>
            <a:off x="1509391" y="1748598"/>
            <a:ext cx="3406317" cy="369332"/>
          </a:xfrm>
          <a:prstGeom prst="rect">
            <a:avLst/>
          </a:prstGeom>
          <a:noFill/>
        </p:spPr>
        <p:txBody>
          <a:bodyPr wrap="none" rtlCol="0">
            <a:spAutoFit/>
          </a:bodyPr>
          <a:lstStyle/>
          <a:p>
            <a:r>
              <a:rPr lang="es-PE" dirty="0"/>
              <a:t>Ejecutamos el PIPELINE </a:t>
            </a:r>
            <a:r>
              <a:rPr lang="es-PE" dirty="0" err="1"/>
              <a:t>streaming</a:t>
            </a:r>
            <a:r>
              <a:rPr lang="es-PE" dirty="0"/>
              <a:t>.</a:t>
            </a:r>
          </a:p>
        </p:txBody>
      </p:sp>
      <p:pic>
        <p:nvPicPr>
          <p:cNvPr id="13" name="Imagen 12">
            <a:extLst>
              <a:ext uri="{FF2B5EF4-FFF2-40B4-BE49-F238E27FC236}">
                <a16:creationId xmlns:a16="http://schemas.microsoft.com/office/drawing/2014/main" id="{C7001F30-B1B3-04C0-26C8-A85841E3943E}"/>
              </a:ext>
            </a:extLst>
          </p:cNvPr>
          <p:cNvPicPr>
            <a:picLocks noChangeAspect="1"/>
          </p:cNvPicPr>
          <p:nvPr/>
        </p:nvPicPr>
        <p:blipFill>
          <a:blip r:embed="rId8"/>
          <a:stretch>
            <a:fillRect/>
          </a:stretch>
        </p:blipFill>
        <p:spPr>
          <a:xfrm>
            <a:off x="1754219" y="2140198"/>
            <a:ext cx="9198077" cy="4734875"/>
          </a:xfrm>
          <a:prstGeom prst="rect">
            <a:avLst/>
          </a:prstGeom>
        </p:spPr>
      </p:pic>
    </p:spTree>
    <p:extLst>
      <p:ext uri="{BB962C8B-B14F-4D97-AF65-F5344CB8AC3E}">
        <p14:creationId xmlns:p14="http://schemas.microsoft.com/office/powerpoint/2010/main" val="3730843276"/>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B12049-ED35-C41C-7354-70FA1C019E69}"/>
            </a:ext>
          </a:extLst>
        </p:cNvPr>
        <p:cNvGrpSpPr/>
        <p:nvPr/>
      </p:nvGrpSpPr>
      <p:grpSpPr>
        <a:xfrm>
          <a:off x="0" y="0"/>
          <a:ext cx="0" cy="0"/>
          <a:chOff x="0" y="0"/>
          <a:chExt cx="0" cy="0"/>
        </a:xfrm>
      </p:grpSpPr>
      <p:pic>
        <p:nvPicPr>
          <p:cNvPr id="5" name="Imagen 4">
            <a:extLst>
              <a:ext uri="{FF2B5EF4-FFF2-40B4-BE49-F238E27FC236}">
                <a16:creationId xmlns:a16="http://schemas.microsoft.com/office/drawing/2014/main" id="{62E098CA-8624-3A34-0836-D4D4E01A7F47}"/>
              </a:ext>
            </a:extLst>
          </p:cNvPr>
          <p:cNvPicPr>
            <a:picLocks noChangeAspect="1"/>
          </p:cNvPicPr>
          <p:nvPr/>
        </p:nvPicPr>
        <p:blipFill rotWithShape="1">
          <a:blip r:embed="rId2" cstate="print">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rcRect l="5831" t="7422" b="4292"/>
          <a:stretch/>
        </p:blipFill>
        <p:spPr>
          <a:xfrm>
            <a:off x="0" y="0"/>
            <a:ext cx="7697723" cy="6858000"/>
          </a:xfrm>
          <a:prstGeom prst="rect">
            <a:avLst/>
          </a:prstGeom>
        </p:spPr>
      </p:pic>
      <p:sp>
        <p:nvSpPr>
          <p:cNvPr id="25" name="Retraso 24">
            <a:extLst>
              <a:ext uri="{FF2B5EF4-FFF2-40B4-BE49-F238E27FC236}">
                <a16:creationId xmlns:a16="http://schemas.microsoft.com/office/drawing/2014/main" id="{F9ACC559-5849-DC88-3E65-21047A17C297}"/>
              </a:ext>
            </a:extLst>
          </p:cNvPr>
          <p:cNvSpPr/>
          <p:nvPr/>
        </p:nvSpPr>
        <p:spPr>
          <a:xfrm flipH="1">
            <a:off x="11714244" y="6356349"/>
            <a:ext cx="557307" cy="557307"/>
          </a:xfrm>
          <a:prstGeom prst="flowChartDelay">
            <a:avLst/>
          </a:prstGeom>
          <a:solidFill>
            <a:srgbClr val="4CA4D8"/>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Imagen 21">
            <a:extLst>
              <a:ext uri="{FF2B5EF4-FFF2-40B4-BE49-F238E27FC236}">
                <a16:creationId xmlns:a16="http://schemas.microsoft.com/office/drawing/2014/main" id="{D1E5A6A7-0473-9B31-1C28-3273964C2267}"/>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rot="10800000">
            <a:off x="11275379" y="5374781"/>
            <a:ext cx="697896" cy="479718"/>
          </a:xfrm>
          <a:prstGeom prst="rect">
            <a:avLst/>
          </a:prstGeom>
        </p:spPr>
      </p:pic>
      <p:pic>
        <p:nvPicPr>
          <p:cNvPr id="23" name="Imagen 22">
            <a:extLst>
              <a:ext uri="{FF2B5EF4-FFF2-40B4-BE49-F238E27FC236}">
                <a16:creationId xmlns:a16="http://schemas.microsoft.com/office/drawing/2014/main" id="{742361D5-78AD-1354-9633-7DDF9849B772}"/>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rot="10800000">
            <a:off x="11275379" y="4807195"/>
            <a:ext cx="697896" cy="479718"/>
          </a:xfrm>
          <a:prstGeom prst="rect">
            <a:avLst/>
          </a:prstGeom>
        </p:spPr>
      </p:pic>
      <p:sp>
        <p:nvSpPr>
          <p:cNvPr id="15" name="Retraso 14">
            <a:extLst>
              <a:ext uri="{FF2B5EF4-FFF2-40B4-BE49-F238E27FC236}">
                <a16:creationId xmlns:a16="http://schemas.microsoft.com/office/drawing/2014/main" id="{98BC8F4E-9125-3131-F76E-46F67F582EF6}"/>
              </a:ext>
            </a:extLst>
          </p:cNvPr>
          <p:cNvSpPr/>
          <p:nvPr/>
        </p:nvSpPr>
        <p:spPr>
          <a:xfrm>
            <a:off x="0" y="494675"/>
            <a:ext cx="1229193" cy="1184223"/>
          </a:xfrm>
          <a:prstGeom prst="flowChartDelay">
            <a:avLst/>
          </a:prstGeom>
          <a:solidFill>
            <a:srgbClr val="4CA4D8"/>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ángulo redondeado 6">
            <a:extLst>
              <a:ext uri="{FF2B5EF4-FFF2-40B4-BE49-F238E27FC236}">
                <a16:creationId xmlns:a16="http://schemas.microsoft.com/office/drawing/2014/main" id="{35B752C8-4514-30A7-DC93-985FB9D97370}"/>
              </a:ext>
            </a:extLst>
          </p:cNvPr>
          <p:cNvSpPr/>
          <p:nvPr/>
        </p:nvSpPr>
        <p:spPr>
          <a:xfrm>
            <a:off x="303166" y="688262"/>
            <a:ext cx="5993710" cy="796836"/>
          </a:xfrm>
          <a:prstGeom prst="roundRect">
            <a:avLst/>
          </a:prstGeom>
          <a:solidFill>
            <a:schemeClr val="bg1"/>
          </a:solidFill>
          <a:ln>
            <a:no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8" name="Título 1">
            <a:extLst>
              <a:ext uri="{FF2B5EF4-FFF2-40B4-BE49-F238E27FC236}">
                <a16:creationId xmlns:a16="http://schemas.microsoft.com/office/drawing/2014/main" id="{B5E1F66F-D513-B886-AE78-A74132FB8244}"/>
              </a:ext>
            </a:extLst>
          </p:cNvPr>
          <p:cNvSpPr txBox="1">
            <a:spLocks/>
          </p:cNvSpPr>
          <p:nvPr/>
        </p:nvSpPr>
        <p:spPr>
          <a:xfrm>
            <a:off x="543650" y="374754"/>
            <a:ext cx="6627516" cy="1451937"/>
          </a:xfrm>
          <a:prstGeom prst="rect">
            <a:avLst/>
          </a:prstGeom>
          <a:effectLst>
            <a:outerShdw blurRad="50800" dist="38100" dir="8100000" algn="tr" rotWithShape="0">
              <a:prstClr val="black">
                <a:alpha val="40000"/>
              </a:prstClr>
            </a:outerShdw>
          </a:effectLst>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PE" b="1" dirty="0">
                <a:solidFill>
                  <a:schemeClr val="tx1">
                    <a:lumMod val="95000"/>
                    <a:lumOff val="5000"/>
                  </a:schemeClr>
                </a:solidFill>
              </a:rPr>
              <a:t>Ejecución y pasos</a:t>
            </a:r>
          </a:p>
        </p:txBody>
      </p:sp>
      <p:pic>
        <p:nvPicPr>
          <p:cNvPr id="9" name="Imagen 8">
            <a:extLst>
              <a:ext uri="{FF2B5EF4-FFF2-40B4-BE49-F238E27FC236}">
                <a16:creationId xmlns:a16="http://schemas.microsoft.com/office/drawing/2014/main" id="{66954F6C-58D4-F7E8-19E4-FB1FD7849891}"/>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rot="10800000">
            <a:off x="11275379" y="802717"/>
            <a:ext cx="697896" cy="427152"/>
          </a:xfrm>
          <a:prstGeom prst="rect">
            <a:avLst/>
          </a:prstGeom>
        </p:spPr>
      </p:pic>
      <p:pic>
        <p:nvPicPr>
          <p:cNvPr id="10" name="Imagen 9">
            <a:extLst>
              <a:ext uri="{FF2B5EF4-FFF2-40B4-BE49-F238E27FC236}">
                <a16:creationId xmlns:a16="http://schemas.microsoft.com/office/drawing/2014/main" id="{C4ABDC05-B37C-3558-E665-66EDCD114784}"/>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rot="10800000">
            <a:off x="11275379" y="235131"/>
            <a:ext cx="697896" cy="427152"/>
          </a:xfrm>
          <a:prstGeom prst="rect">
            <a:avLst/>
          </a:prstGeom>
        </p:spPr>
      </p:pic>
      <p:cxnSp>
        <p:nvCxnSpPr>
          <p:cNvPr id="17" name="Conector recto de flecha 16">
            <a:extLst>
              <a:ext uri="{FF2B5EF4-FFF2-40B4-BE49-F238E27FC236}">
                <a16:creationId xmlns:a16="http://schemas.microsoft.com/office/drawing/2014/main" id="{C2E52FBB-10BA-99B4-F405-51610E31FAEE}"/>
              </a:ext>
            </a:extLst>
          </p:cNvPr>
          <p:cNvCxnSpPr/>
          <p:nvPr/>
        </p:nvCxnSpPr>
        <p:spPr>
          <a:xfrm>
            <a:off x="0" y="374754"/>
            <a:ext cx="265325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Marcador de número de diapositiva 10">
            <a:extLst>
              <a:ext uri="{FF2B5EF4-FFF2-40B4-BE49-F238E27FC236}">
                <a16:creationId xmlns:a16="http://schemas.microsoft.com/office/drawing/2014/main" id="{8BE49AFB-EB23-C762-99BF-71A7B20620F2}"/>
              </a:ext>
            </a:extLst>
          </p:cNvPr>
          <p:cNvSpPr>
            <a:spLocks noGrp="1"/>
          </p:cNvSpPr>
          <p:nvPr>
            <p:ph type="sldNum" sz="quarter" idx="12"/>
          </p:nvPr>
        </p:nvSpPr>
        <p:spPr/>
        <p:txBody>
          <a:bodyPr/>
          <a:lstStyle/>
          <a:p>
            <a:fld id="{AFE149D1-B107-43FB-AF62-0EC23BBC3C67}" type="slidenum">
              <a:rPr lang="es-PE" smtClean="0"/>
              <a:t>17</a:t>
            </a:fld>
            <a:endParaRPr lang="es-PE"/>
          </a:p>
        </p:txBody>
      </p:sp>
      <p:pic>
        <p:nvPicPr>
          <p:cNvPr id="6" name="Picture 220">
            <a:extLst>
              <a:ext uri="{FF2B5EF4-FFF2-40B4-BE49-F238E27FC236}">
                <a16:creationId xmlns:a16="http://schemas.microsoft.com/office/drawing/2014/main" id="{9ADAD8FE-3F7F-F519-88ED-DA4CBF6B9077}"/>
              </a:ext>
            </a:extLst>
          </p:cNvPr>
          <p:cNvPicPr>
            <a:picLocks noChangeAspect="1"/>
          </p:cNvPicPr>
          <p:nvPr/>
        </p:nvPicPr>
        <p:blipFill>
          <a:blip r:embed="rId6"/>
          <a:stretch>
            <a:fillRect/>
          </a:stretch>
        </p:blipFill>
        <p:spPr>
          <a:xfrm>
            <a:off x="252941" y="5973951"/>
            <a:ext cx="1575955" cy="715241"/>
          </a:xfrm>
          <a:prstGeom prst="rect">
            <a:avLst/>
          </a:prstGeom>
        </p:spPr>
      </p:pic>
      <p:pic>
        <p:nvPicPr>
          <p:cNvPr id="12" name="Google Shape;536;g1151e68693e_4_1471">
            <a:extLst>
              <a:ext uri="{FF2B5EF4-FFF2-40B4-BE49-F238E27FC236}">
                <a16:creationId xmlns:a16="http://schemas.microsoft.com/office/drawing/2014/main" id="{C1DF56B0-5154-465D-AA8E-B38DF458585B}"/>
              </a:ext>
            </a:extLst>
          </p:cNvPr>
          <p:cNvPicPr preferRelativeResize="0"/>
          <p:nvPr/>
        </p:nvPicPr>
        <p:blipFill rotWithShape="1">
          <a:blip r:embed="rId7">
            <a:alphaModFix/>
          </a:blip>
          <a:srcRect/>
          <a:stretch/>
        </p:blipFill>
        <p:spPr>
          <a:xfrm rot="5399885">
            <a:off x="6696881" y="736282"/>
            <a:ext cx="773654" cy="753026"/>
          </a:xfrm>
          <a:prstGeom prst="rect">
            <a:avLst/>
          </a:prstGeom>
          <a:noFill/>
          <a:ln>
            <a:noFill/>
          </a:ln>
        </p:spPr>
      </p:pic>
      <p:sp>
        <p:nvSpPr>
          <p:cNvPr id="21" name="CuadroTexto 20">
            <a:extLst>
              <a:ext uri="{FF2B5EF4-FFF2-40B4-BE49-F238E27FC236}">
                <a16:creationId xmlns:a16="http://schemas.microsoft.com/office/drawing/2014/main" id="{E6EFC86F-D369-59FA-65DE-528D7526C1AE}"/>
              </a:ext>
            </a:extLst>
          </p:cNvPr>
          <p:cNvSpPr txBox="1"/>
          <p:nvPr/>
        </p:nvSpPr>
        <p:spPr>
          <a:xfrm>
            <a:off x="1509391" y="1748598"/>
            <a:ext cx="5591724" cy="369332"/>
          </a:xfrm>
          <a:prstGeom prst="rect">
            <a:avLst/>
          </a:prstGeom>
          <a:noFill/>
        </p:spPr>
        <p:txBody>
          <a:bodyPr wrap="none" rtlCol="0">
            <a:spAutoFit/>
          </a:bodyPr>
          <a:lstStyle/>
          <a:p>
            <a:r>
              <a:rPr lang="es-PE" dirty="0"/>
              <a:t>Se creo las tablas </a:t>
            </a:r>
            <a:r>
              <a:rPr lang="es-PE" dirty="0" err="1"/>
              <a:t>streaming</a:t>
            </a:r>
            <a:r>
              <a:rPr lang="es-PE" dirty="0"/>
              <a:t> y esta en ejecución constante</a:t>
            </a:r>
          </a:p>
        </p:txBody>
      </p:sp>
      <p:pic>
        <p:nvPicPr>
          <p:cNvPr id="3" name="Imagen 2">
            <a:extLst>
              <a:ext uri="{FF2B5EF4-FFF2-40B4-BE49-F238E27FC236}">
                <a16:creationId xmlns:a16="http://schemas.microsoft.com/office/drawing/2014/main" id="{A322A49E-6368-E009-4EF7-90BD49E58159}"/>
              </a:ext>
            </a:extLst>
          </p:cNvPr>
          <p:cNvPicPr>
            <a:picLocks noChangeAspect="1"/>
          </p:cNvPicPr>
          <p:nvPr/>
        </p:nvPicPr>
        <p:blipFill>
          <a:blip r:embed="rId8"/>
          <a:stretch>
            <a:fillRect/>
          </a:stretch>
        </p:blipFill>
        <p:spPr>
          <a:xfrm>
            <a:off x="1229193" y="2345420"/>
            <a:ext cx="9118357" cy="4076316"/>
          </a:xfrm>
          <a:prstGeom prst="rect">
            <a:avLst/>
          </a:prstGeom>
        </p:spPr>
      </p:pic>
    </p:spTree>
    <p:extLst>
      <p:ext uri="{BB962C8B-B14F-4D97-AF65-F5344CB8AC3E}">
        <p14:creationId xmlns:p14="http://schemas.microsoft.com/office/powerpoint/2010/main" val="1273352673"/>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B75EAF-26C4-F972-7577-2EAE09FF1394}"/>
            </a:ext>
          </a:extLst>
        </p:cNvPr>
        <p:cNvGrpSpPr/>
        <p:nvPr/>
      </p:nvGrpSpPr>
      <p:grpSpPr>
        <a:xfrm>
          <a:off x="0" y="0"/>
          <a:ext cx="0" cy="0"/>
          <a:chOff x="0" y="0"/>
          <a:chExt cx="0" cy="0"/>
        </a:xfrm>
      </p:grpSpPr>
      <p:pic>
        <p:nvPicPr>
          <p:cNvPr id="5" name="Imagen 4">
            <a:extLst>
              <a:ext uri="{FF2B5EF4-FFF2-40B4-BE49-F238E27FC236}">
                <a16:creationId xmlns:a16="http://schemas.microsoft.com/office/drawing/2014/main" id="{85013636-FB8A-B443-AD4C-AAD71FDB84C1}"/>
              </a:ext>
            </a:extLst>
          </p:cNvPr>
          <p:cNvPicPr>
            <a:picLocks noChangeAspect="1"/>
          </p:cNvPicPr>
          <p:nvPr/>
        </p:nvPicPr>
        <p:blipFill rotWithShape="1">
          <a:blip r:embed="rId2" cstate="print">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rcRect l="5831" t="7422" b="4292"/>
          <a:stretch/>
        </p:blipFill>
        <p:spPr>
          <a:xfrm>
            <a:off x="0" y="0"/>
            <a:ext cx="7697723" cy="6858000"/>
          </a:xfrm>
          <a:prstGeom prst="rect">
            <a:avLst/>
          </a:prstGeom>
        </p:spPr>
      </p:pic>
      <p:sp>
        <p:nvSpPr>
          <p:cNvPr id="25" name="Retraso 24">
            <a:extLst>
              <a:ext uri="{FF2B5EF4-FFF2-40B4-BE49-F238E27FC236}">
                <a16:creationId xmlns:a16="http://schemas.microsoft.com/office/drawing/2014/main" id="{1A0C37D6-21D5-2C22-4093-4B2F93C6AFB2}"/>
              </a:ext>
            </a:extLst>
          </p:cNvPr>
          <p:cNvSpPr/>
          <p:nvPr/>
        </p:nvSpPr>
        <p:spPr>
          <a:xfrm flipH="1">
            <a:off x="11714244" y="6356349"/>
            <a:ext cx="557307" cy="557307"/>
          </a:xfrm>
          <a:prstGeom prst="flowChartDelay">
            <a:avLst/>
          </a:prstGeom>
          <a:solidFill>
            <a:srgbClr val="4CA4D8"/>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Imagen 21">
            <a:extLst>
              <a:ext uri="{FF2B5EF4-FFF2-40B4-BE49-F238E27FC236}">
                <a16:creationId xmlns:a16="http://schemas.microsoft.com/office/drawing/2014/main" id="{14F1407A-60A8-F3F0-41B1-27C69007331E}"/>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rot="10800000">
            <a:off x="11275379" y="5374781"/>
            <a:ext cx="697896" cy="479718"/>
          </a:xfrm>
          <a:prstGeom prst="rect">
            <a:avLst/>
          </a:prstGeom>
        </p:spPr>
      </p:pic>
      <p:pic>
        <p:nvPicPr>
          <p:cNvPr id="23" name="Imagen 22">
            <a:extLst>
              <a:ext uri="{FF2B5EF4-FFF2-40B4-BE49-F238E27FC236}">
                <a16:creationId xmlns:a16="http://schemas.microsoft.com/office/drawing/2014/main" id="{66A641FC-9068-E535-9318-A5D7E872FD2B}"/>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rot="10800000">
            <a:off x="11275379" y="4807195"/>
            <a:ext cx="697896" cy="479718"/>
          </a:xfrm>
          <a:prstGeom prst="rect">
            <a:avLst/>
          </a:prstGeom>
        </p:spPr>
      </p:pic>
      <p:sp>
        <p:nvSpPr>
          <p:cNvPr id="15" name="Retraso 14">
            <a:extLst>
              <a:ext uri="{FF2B5EF4-FFF2-40B4-BE49-F238E27FC236}">
                <a16:creationId xmlns:a16="http://schemas.microsoft.com/office/drawing/2014/main" id="{6CEE3DE5-70E5-A411-ACFC-0F12CD1C21B1}"/>
              </a:ext>
            </a:extLst>
          </p:cNvPr>
          <p:cNvSpPr/>
          <p:nvPr/>
        </p:nvSpPr>
        <p:spPr>
          <a:xfrm>
            <a:off x="0" y="494675"/>
            <a:ext cx="1229193" cy="1184223"/>
          </a:xfrm>
          <a:prstGeom prst="flowChartDelay">
            <a:avLst/>
          </a:prstGeom>
          <a:solidFill>
            <a:srgbClr val="4CA4D8"/>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ángulo redondeado 6">
            <a:extLst>
              <a:ext uri="{FF2B5EF4-FFF2-40B4-BE49-F238E27FC236}">
                <a16:creationId xmlns:a16="http://schemas.microsoft.com/office/drawing/2014/main" id="{EBD8E790-469C-7005-00F4-7C89EC8976C0}"/>
              </a:ext>
            </a:extLst>
          </p:cNvPr>
          <p:cNvSpPr/>
          <p:nvPr/>
        </p:nvSpPr>
        <p:spPr>
          <a:xfrm>
            <a:off x="303166" y="688262"/>
            <a:ext cx="5993710" cy="796836"/>
          </a:xfrm>
          <a:prstGeom prst="roundRect">
            <a:avLst/>
          </a:prstGeom>
          <a:solidFill>
            <a:schemeClr val="bg1"/>
          </a:solidFill>
          <a:ln>
            <a:no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8" name="Título 1">
            <a:extLst>
              <a:ext uri="{FF2B5EF4-FFF2-40B4-BE49-F238E27FC236}">
                <a16:creationId xmlns:a16="http://schemas.microsoft.com/office/drawing/2014/main" id="{E8783B1D-3226-0A4C-D51B-0F87AC2A7B20}"/>
              </a:ext>
            </a:extLst>
          </p:cNvPr>
          <p:cNvSpPr txBox="1">
            <a:spLocks/>
          </p:cNvSpPr>
          <p:nvPr/>
        </p:nvSpPr>
        <p:spPr>
          <a:xfrm>
            <a:off x="543650" y="374754"/>
            <a:ext cx="6627516" cy="1451937"/>
          </a:xfrm>
          <a:prstGeom prst="rect">
            <a:avLst/>
          </a:prstGeom>
          <a:effectLst>
            <a:outerShdw blurRad="50800" dist="38100" dir="8100000" algn="tr" rotWithShape="0">
              <a:prstClr val="black">
                <a:alpha val="40000"/>
              </a:prstClr>
            </a:outerShdw>
          </a:effectLst>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PE" b="1" dirty="0">
                <a:solidFill>
                  <a:schemeClr val="tx1">
                    <a:lumMod val="95000"/>
                    <a:lumOff val="5000"/>
                  </a:schemeClr>
                </a:solidFill>
              </a:rPr>
              <a:t>Ejecución y pasos</a:t>
            </a:r>
          </a:p>
        </p:txBody>
      </p:sp>
      <p:pic>
        <p:nvPicPr>
          <p:cNvPr id="9" name="Imagen 8">
            <a:extLst>
              <a:ext uri="{FF2B5EF4-FFF2-40B4-BE49-F238E27FC236}">
                <a16:creationId xmlns:a16="http://schemas.microsoft.com/office/drawing/2014/main" id="{8457CC9C-0815-464E-CFE6-8CE868A5E04E}"/>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rot="10800000">
            <a:off x="11275379" y="802717"/>
            <a:ext cx="697896" cy="427152"/>
          </a:xfrm>
          <a:prstGeom prst="rect">
            <a:avLst/>
          </a:prstGeom>
        </p:spPr>
      </p:pic>
      <p:pic>
        <p:nvPicPr>
          <p:cNvPr id="10" name="Imagen 9">
            <a:extLst>
              <a:ext uri="{FF2B5EF4-FFF2-40B4-BE49-F238E27FC236}">
                <a16:creationId xmlns:a16="http://schemas.microsoft.com/office/drawing/2014/main" id="{141E995E-D479-649C-7921-5C3EED5D1248}"/>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rot="10800000">
            <a:off x="11275379" y="235131"/>
            <a:ext cx="697896" cy="427152"/>
          </a:xfrm>
          <a:prstGeom prst="rect">
            <a:avLst/>
          </a:prstGeom>
        </p:spPr>
      </p:pic>
      <p:cxnSp>
        <p:nvCxnSpPr>
          <p:cNvPr id="17" name="Conector recto de flecha 16">
            <a:extLst>
              <a:ext uri="{FF2B5EF4-FFF2-40B4-BE49-F238E27FC236}">
                <a16:creationId xmlns:a16="http://schemas.microsoft.com/office/drawing/2014/main" id="{17730E2C-C1EA-FF1C-F921-DF2226B2DD08}"/>
              </a:ext>
            </a:extLst>
          </p:cNvPr>
          <p:cNvCxnSpPr/>
          <p:nvPr/>
        </p:nvCxnSpPr>
        <p:spPr>
          <a:xfrm>
            <a:off x="0" y="374754"/>
            <a:ext cx="265325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Marcador de número de diapositiva 10">
            <a:extLst>
              <a:ext uri="{FF2B5EF4-FFF2-40B4-BE49-F238E27FC236}">
                <a16:creationId xmlns:a16="http://schemas.microsoft.com/office/drawing/2014/main" id="{1BAD0CF3-F0DF-F1F4-75E1-6BFB747DFC4A}"/>
              </a:ext>
            </a:extLst>
          </p:cNvPr>
          <p:cNvSpPr>
            <a:spLocks noGrp="1"/>
          </p:cNvSpPr>
          <p:nvPr>
            <p:ph type="sldNum" sz="quarter" idx="12"/>
          </p:nvPr>
        </p:nvSpPr>
        <p:spPr/>
        <p:txBody>
          <a:bodyPr/>
          <a:lstStyle/>
          <a:p>
            <a:fld id="{AFE149D1-B107-43FB-AF62-0EC23BBC3C67}" type="slidenum">
              <a:rPr lang="es-PE" smtClean="0"/>
              <a:t>18</a:t>
            </a:fld>
            <a:endParaRPr lang="es-PE"/>
          </a:p>
        </p:txBody>
      </p:sp>
      <p:pic>
        <p:nvPicPr>
          <p:cNvPr id="6" name="Picture 220">
            <a:extLst>
              <a:ext uri="{FF2B5EF4-FFF2-40B4-BE49-F238E27FC236}">
                <a16:creationId xmlns:a16="http://schemas.microsoft.com/office/drawing/2014/main" id="{6A4F9AF6-948D-8D96-3A2F-09244BFF9433}"/>
              </a:ext>
            </a:extLst>
          </p:cNvPr>
          <p:cNvPicPr>
            <a:picLocks noChangeAspect="1"/>
          </p:cNvPicPr>
          <p:nvPr/>
        </p:nvPicPr>
        <p:blipFill>
          <a:blip r:embed="rId6"/>
          <a:stretch>
            <a:fillRect/>
          </a:stretch>
        </p:blipFill>
        <p:spPr>
          <a:xfrm>
            <a:off x="252941" y="5973951"/>
            <a:ext cx="1575955" cy="715241"/>
          </a:xfrm>
          <a:prstGeom prst="rect">
            <a:avLst/>
          </a:prstGeom>
        </p:spPr>
      </p:pic>
      <p:pic>
        <p:nvPicPr>
          <p:cNvPr id="12" name="Google Shape;536;g1151e68693e_4_1471">
            <a:extLst>
              <a:ext uri="{FF2B5EF4-FFF2-40B4-BE49-F238E27FC236}">
                <a16:creationId xmlns:a16="http://schemas.microsoft.com/office/drawing/2014/main" id="{53069668-CC98-7528-D261-A7AF6B8A84FC}"/>
              </a:ext>
            </a:extLst>
          </p:cNvPr>
          <p:cNvPicPr preferRelativeResize="0"/>
          <p:nvPr/>
        </p:nvPicPr>
        <p:blipFill rotWithShape="1">
          <a:blip r:embed="rId7">
            <a:alphaModFix/>
          </a:blip>
          <a:srcRect/>
          <a:stretch/>
        </p:blipFill>
        <p:spPr>
          <a:xfrm rot="5399885">
            <a:off x="6696881" y="736282"/>
            <a:ext cx="773654" cy="753026"/>
          </a:xfrm>
          <a:prstGeom prst="rect">
            <a:avLst/>
          </a:prstGeom>
          <a:noFill/>
          <a:ln>
            <a:noFill/>
          </a:ln>
        </p:spPr>
      </p:pic>
      <p:sp>
        <p:nvSpPr>
          <p:cNvPr id="21" name="CuadroTexto 20">
            <a:extLst>
              <a:ext uri="{FF2B5EF4-FFF2-40B4-BE49-F238E27FC236}">
                <a16:creationId xmlns:a16="http://schemas.microsoft.com/office/drawing/2014/main" id="{917B05A6-D494-406C-93D8-0CE23EAF846B}"/>
              </a:ext>
            </a:extLst>
          </p:cNvPr>
          <p:cNvSpPr txBox="1"/>
          <p:nvPr/>
        </p:nvSpPr>
        <p:spPr>
          <a:xfrm>
            <a:off x="1509391" y="1748598"/>
            <a:ext cx="9381607" cy="369332"/>
          </a:xfrm>
          <a:prstGeom prst="rect">
            <a:avLst/>
          </a:prstGeom>
          <a:noFill/>
        </p:spPr>
        <p:txBody>
          <a:bodyPr wrap="none" rtlCol="0">
            <a:spAutoFit/>
          </a:bodyPr>
          <a:lstStyle/>
          <a:p>
            <a:r>
              <a:rPr lang="es-PE" dirty="0"/>
              <a:t>Vemos que nuestra tabla GOLD ya tiene información a ser mostrada como reporte o en </a:t>
            </a:r>
            <a:r>
              <a:rPr lang="es-PE" dirty="0" err="1"/>
              <a:t>dashboard</a:t>
            </a:r>
            <a:endParaRPr lang="es-PE" dirty="0"/>
          </a:p>
        </p:txBody>
      </p:sp>
      <p:pic>
        <p:nvPicPr>
          <p:cNvPr id="3" name="Imagen 2">
            <a:extLst>
              <a:ext uri="{FF2B5EF4-FFF2-40B4-BE49-F238E27FC236}">
                <a16:creationId xmlns:a16="http://schemas.microsoft.com/office/drawing/2014/main" id="{8B9C3D12-36E1-FE3B-4CF9-28549FEA0CEC}"/>
              </a:ext>
            </a:extLst>
          </p:cNvPr>
          <p:cNvPicPr>
            <a:picLocks noChangeAspect="1"/>
          </p:cNvPicPr>
          <p:nvPr/>
        </p:nvPicPr>
        <p:blipFill>
          <a:blip r:embed="rId8"/>
          <a:stretch>
            <a:fillRect/>
          </a:stretch>
        </p:blipFill>
        <p:spPr>
          <a:xfrm>
            <a:off x="1527306" y="2225590"/>
            <a:ext cx="9228699" cy="4330313"/>
          </a:xfrm>
          <a:prstGeom prst="rect">
            <a:avLst/>
          </a:prstGeom>
        </p:spPr>
      </p:pic>
    </p:spTree>
    <p:extLst>
      <p:ext uri="{BB962C8B-B14F-4D97-AF65-F5344CB8AC3E}">
        <p14:creationId xmlns:p14="http://schemas.microsoft.com/office/powerpoint/2010/main" val="2768895971"/>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7AC2D-A55D-BAEF-3361-840D20397897}"/>
            </a:ext>
          </a:extLst>
        </p:cNvPr>
        <p:cNvGrpSpPr/>
        <p:nvPr/>
      </p:nvGrpSpPr>
      <p:grpSpPr>
        <a:xfrm>
          <a:off x="0" y="0"/>
          <a:ext cx="0" cy="0"/>
          <a:chOff x="0" y="0"/>
          <a:chExt cx="0" cy="0"/>
        </a:xfrm>
      </p:grpSpPr>
      <p:pic>
        <p:nvPicPr>
          <p:cNvPr id="5" name="Imagen 4">
            <a:extLst>
              <a:ext uri="{FF2B5EF4-FFF2-40B4-BE49-F238E27FC236}">
                <a16:creationId xmlns:a16="http://schemas.microsoft.com/office/drawing/2014/main" id="{D8D866E8-C107-E655-255C-E28E2DD1270A}"/>
              </a:ext>
            </a:extLst>
          </p:cNvPr>
          <p:cNvPicPr>
            <a:picLocks noChangeAspect="1"/>
          </p:cNvPicPr>
          <p:nvPr/>
        </p:nvPicPr>
        <p:blipFill rotWithShape="1">
          <a:blip r:embed="rId2" cstate="print">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rcRect l="5831" t="7422" b="4292"/>
          <a:stretch/>
        </p:blipFill>
        <p:spPr>
          <a:xfrm>
            <a:off x="0" y="0"/>
            <a:ext cx="7697723" cy="6858000"/>
          </a:xfrm>
          <a:prstGeom prst="rect">
            <a:avLst/>
          </a:prstGeom>
        </p:spPr>
      </p:pic>
      <p:sp>
        <p:nvSpPr>
          <p:cNvPr id="25" name="Retraso 24">
            <a:extLst>
              <a:ext uri="{FF2B5EF4-FFF2-40B4-BE49-F238E27FC236}">
                <a16:creationId xmlns:a16="http://schemas.microsoft.com/office/drawing/2014/main" id="{22029A09-6285-E6F1-5E2A-0B58AC32FFE0}"/>
              </a:ext>
            </a:extLst>
          </p:cNvPr>
          <p:cNvSpPr/>
          <p:nvPr/>
        </p:nvSpPr>
        <p:spPr>
          <a:xfrm flipH="1">
            <a:off x="11714244" y="6356349"/>
            <a:ext cx="557307" cy="557307"/>
          </a:xfrm>
          <a:prstGeom prst="flowChartDelay">
            <a:avLst/>
          </a:prstGeom>
          <a:solidFill>
            <a:srgbClr val="4CA4D8"/>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Imagen 21">
            <a:extLst>
              <a:ext uri="{FF2B5EF4-FFF2-40B4-BE49-F238E27FC236}">
                <a16:creationId xmlns:a16="http://schemas.microsoft.com/office/drawing/2014/main" id="{B66CCB7E-1D42-290D-1030-8D4E5685DE40}"/>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rot="10800000">
            <a:off x="11275379" y="5374781"/>
            <a:ext cx="697896" cy="479718"/>
          </a:xfrm>
          <a:prstGeom prst="rect">
            <a:avLst/>
          </a:prstGeom>
        </p:spPr>
      </p:pic>
      <p:pic>
        <p:nvPicPr>
          <p:cNvPr id="23" name="Imagen 22">
            <a:extLst>
              <a:ext uri="{FF2B5EF4-FFF2-40B4-BE49-F238E27FC236}">
                <a16:creationId xmlns:a16="http://schemas.microsoft.com/office/drawing/2014/main" id="{AF084C5F-B323-F1B4-41C1-50077089FDDE}"/>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rot="10800000">
            <a:off x="11275379" y="4807195"/>
            <a:ext cx="697896" cy="479718"/>
          </a:xfrm>
          <a:prstGeom prst="rect">
            <a:avLst/>
          </a:prstGeom>
        </p:spPr>
      </p:pic>
      <p:sp>
        <p:nvSpPr>
          <p:cNvPr id="15" name="Retraso 14">
            <a:extLst>
              <a:ext uri="{FF2B5EF4-FFF2-40B4-BE49-F238E27FC236}">
                <a16:creationId xmlns:a16="http://schemas.microsoft.com/office/drawing/2014/main" id="{379EEDBB-B09C-7D91-017B-9E3585F5119A}"/>
              </a:ext>
            </a:extLst>
          </p:cNvPr>
          <p:cNvSpPr/>
          <p:nvPr/>
        </p:nvSpPr>
        <p:spPr>
          <a:xfrm>
            <a:off x="0" y="494675"/>
            <a:ext cx="1229193" cy="1184223"/>
          </a:xfrm>
          <a:prstGeom prst="flowChartDelay">
            <a:avLst/>
          </a:prstGeom>
          <a:solidFill>
            <a:srgbClr val="4CA4D8"/>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ángulo redondeado 6">
            <a:extLst>
              <a:ext uri="{FF2B5EF4-FFF2-40B4-BE49-F238E27FC236}">
                <a16:creationId xmlns:a16="http://schemas.microsoft.com/office/drawing/2014/main" id="{1B71D9D3-24FE-4F1D-38CD-F42571AA5330}"/>
              </a:ext>
            </a:extLst>
          </p:cNvPr>
          <p:cNvSpPr/>
          <p:nvPr/>
        </p:nvSpPr>
        <p:spPr>
          <a:xfrm>
            <a:off x="303166" y="688262"/>
            <a:ext cx="5993710" cy="796836"/>
          </a:xfrm>
          <a:prstGeom prst="roundRect">
            <a:avLst/>
          </a:prstGeom>
          <a:solidFill>
            <a:schemeClr val="bg1"/>
          </a:solidFill>
          <a:ln>
            <a:no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8" name="Título 1">
            <a:extLst>
              <a:ext uri="{FF2B5EF4-FFF2-40B4-BE49-F238E27FC236}">
                <a16:creationId xmlns:a16="http://schemas.microsoft.com/office/drawing/2014/main" id="{F1DF374C-FCA4-FB93-89DE-4B5C4AA965D8}"/>
              </a:ext>
            </a:extLst>
          </p:cNvPr>
          <p:cNvSpPr txBox="1">
            <a:spLocks/>
          </p:cNvSpPr>
          <p:nvPr/>
        </p:nvSpPr>
        <p:spPr>
          <a:xfrm>
            <a:off x="543650" y="374754"/>
            <a:ext cx="6627516" cy="1451937"/>
          </a:xfrm>
          <a:prstGeom prst="rect">
            <a:avLst/>
          </a:prstGeom>
          <a:effectLst>
            <a:outerShdw blurRad="50800" dist="38100" dir="8100000" algn="tr" rotWithShape="0">
              <a:prstClr val="black">
                <a:alpha val="40000"/>
              </a:prstClr>
            </a:outerShdw>
          </a:effectLst>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PE" b="1" dirty="0">
                <a:solidFill>
                  <a:schemeClr val="tx1">
                    <a:lumMod val="95000"/>
                    <a:lumOff val="5000"/>
                  </a:schemeClr>
                </a:solidFill>
              </a:rPr>
              <a:t>Ejecución y pasos</a:t>
            </a:r>
          </a:p>
        </p:txBody>
      </p:sp>
      <p:pic>
        <p:nvPicPr>
          <p:cNvPr id="9" name="Imagen 8">
            <a:extLst>
              <a:ext uri="{FF2B5EF4-FFF2-40B4-BE49-F238E27FC236}">
                <a16:creationId xmlns:a16="http://schemas.microsoft.com/office/drawing/2014/main" id="{15C47B9A-6F2C-7F98-AFA8-879D42F1EBC1}"/>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rot="10800000">
            <a:off x="11275379" y="802717"/>
            <a:ext cx="697896" cy="427152"/>
          </a:xfrm>
          <a:prstGeom prst="rect">
            <a:avLst/>
          </a:prstGeom>
        </p:spPr>
      </p:pic>
      <p:pic>
        <p:nvPicPr>
          <p:cNvPr id="10" name="Imagen 9">
            <a:extLst>
              <a:ext uri="{FF2B5EF4-FFF2-40B4-BE49-F238E27FC236}">
                <a16:creationId xmlns:a16="http://schemas.microsoft.com/office/drawing/2014/main" id="{2385E147-FF5B-D1AD-D880-0E2806596533}"/>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rot="10800000">
            <a:off x="11275379" y="235131"/>
            <a:ext cx="697896" cy="427152"/>
          </a:xfrm>
          <a:prstGeom prst="rect">
            <a:avLst/>
          </a:prstGeom>
        </p:spPr>
      </p:pic>
      <p:cxnSp>
        <p:nvCxnSpPr>
          <p:cNvPr id="17" name="Conector recto de flecha 16">
            <a:extLst>
              <a:ext uri="{FF2B5EF4-FFF2-40B4-BE49-F238E27FC236}">
                <a16:creationId xmlns:a16="http://schemas.microsoft.com/office/drawing/2014/main" id="{CF2C2154-26F7-0A60-4982-52E9289F5002}"/>
              </a:ext>
            </a:extLst>
          </p:cNvPr>
          <p:cNvCxnSpPr/>
          <p:nvPr/>
        </p:nvCxnSpPr>
        <p:spPr>
          <a:xfrm>
            <a:off x="0" y="374754"/>
            <a:ext cx="265325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Marcador de número de diapositiva 10">
            <a:extLst>
              <a:ext uri="{FF2B5EF4-FFF2-40B4-BE49-F238E27FC236}">
                <a16:creationId xmlns:a16="http://schemas.microsoft.com/office/drawing/2014/main" id="{3DCC4457-7409-0179-AD02-7DECEE6D2401}"/>
              </a:ext>
            </a:extLst>
          </p:cNvPr>
          <p:cNvSpPr>
            <a:spLocks noGrp="1"/>
          </p:cNvSpPr>
          <p:nvPr>
            <p:ph type="sldNum" sz="quarter" idx="12"/>
          </p:nvPr>
        </p:nvSpPr>
        <p:spPr/>
        <p:txBody>
          <a:bodyPr/>
          <a:lstStyle/>
          <a:p>
            <a:fld id="{AFE149D1-B107-43FB-AF62-0EC23BBC3C67}" type="slidenum">
              <a:rPr lang="es-PE" smtClean="0"/>
              <a:t>19</a:t>
            </a:fld>
            <a:endParaRPr lang="es-PE"/>
          </a:p>
        </p:txBody>
      </p:sp>
      <p:pic>
        <p:nvPicPr>
          <p:cNvPr id="6" name="Picture 220">
            <a:extLst>
              <a:ext uri="{FF2B5EF4-FFF2-40B4-BE49-F238E27FC236}">
                <a16:creationId xmlns:a16="http://schemas.microsoft.com/office/drawing/2014/main" id="{13548DDB-B1D4-E565-A840-AA7031511F47}"/>
              </a:ext>
            </a:extLst>
          </p:cNvPr>
          <p:cNvPicPr>
            <a:picLocks noChangeAspect="1"/>
          </p:cNvPicPr>
          <p:nvPr/>
        </p:nvPicPr>
        <p:blipFill>
          <a:blip r:embed="rId6"/>
          <a:stretch>
            <a:fillRect/>
          </a:stretch>
        </p:blipFill>
        <p:spPr>
          <a:xfrm>
            <a:off x="252941" y="5973951"/>
            <a:ext cx="1575955" cy="715241"/>
          </a:xfrm>
          <a:prstGeom prst="rect">
            <a:avLst/>
          </a:prstGeom>
        </p:spPr>
      </p:pic>
      <p:pic>
        <p:nvPicPr>
          <p:cNvPr id="12" name="Google Shape;536;g1151e68693e_4_1471">
            <a:extLst>
              <a:ext uri="{FF2B5EF4-FFF2-40B4-BE49-F238E27FC236}">
                <a16:creationId xmlns:a16="http://schemas.microsoft.com/office/drawing/2014/main" id="{24FA7D56-B324-B611-7027-1B20D936A928}"/>
              </a:ext>
            </a:extLst>
          </p:cNvPr>
          <p:cNvPicPr preferRelativeResize="0"/>
          <p:nvPr/>
        </p:nvPicPr>
        <p:blipFill rotWithShape="1">
          <a:blip r:embed="rId7">
            <a:alphaModFix/>
          </a:blip>
          <a:srcRect/>
          <a:stretch/>
        </p:blipFill>
        <p:spPr>
          <a:xfrm rot="5399885">
            <a:off x="6696881" y="736282"/>
            <a:ext cx="773654" cy="753026"/>
          </a:xfrm>
          <a:prstGeom prst="rect">
            <a:avLst/>
          </a:prstGeom>
          <a:noFill/>
          <a:ln>
            <a:noFill/>
          </a:ln>
        </p:spPr>
      </p:pic>
      <p:sp>
        <p:nvSpPr>
          <p:cNvPr id="21" name="CuadroTexto 20">
            <a:extLst>
              <a:ext uri="{FF2B5EF4-FFF2-40B4-BE49-F238E27FC236}">
                <a16:creationId xmlns:a16="http://schemas.microsoft.com/office/drawing/2014/main" id="{5F5C508F-43A9-3812-56F8-614C78C4C48A}"/>
              </a:ext>
            </a:extLst>
          </p:cNvPr>
          <p:cNvSpPr txBox="1"/>
          <p:nvPr/>
        </p:nvSpPr>
        <p:spPr>
          <a:xfrm>
            <a:off x="1509391" y="1748598"/>
            <a:ext cx="9319411" cy="369332"/>
          </a:xfrm>
          <a:prstGeom prst="rect">
            <a:avLst/>
          </a:prstGeom>
          <a:noFill/>
        </p:spPr>
        <p:txBody>
          <a:bodyPr wrap="none" rtlCol="0">
            <a:spAutoFit/>
          </a:bodyPr>
          <a:lstStyle/>
          <a:p>
            <a:r>
              <a:rPr lang="es-PE" dirty="0"/>
              <a:t>Configuramos las credenciales para la conexión de </a:t>
            </a:r>
            <a:r>
              <a:rPr lang="es-PE" dirty="0" err="1"/>
              <a:t>databricks</a:t>
            </a:r>
            <a:r>
              <a:rPr lang="es-PE" dirty="0"/>
              <a:t> con </a:t>
            </a:r>
            <a:r>
              <a:rPr lang="es-PE" dirty="0" err="1"/>
              <a:t>power</a:t>
            </a:r>
            <a:r>
              <a:rPr lang="es-PE" dirty="0"/>
              <a:t> </a:t>
            </a:r>
            <a:r>
              <a:rPr lang="es-PE" dirty="0" err="1"/>
              <a:t>bi</a:t>
            </a:r>
            <a:r>
              <a:rPr lang="es-PE" dirty="0"/>
              <a:t> mediante </a:t>
            </a:r>
            <a:r>
              <a:rPr lang="es-PE" dirty="0" err="1"/>
              <a:t>direct</a:t>
            </a:r>
            <a:r>
              <a:rPr lang="es-PE" dirty="0"/>
              <a:t> </a:t>
            </a:r>
            <a:r>
              <a:rPr lang="es-PE" dirty="0" err="1"/>
              <a:t>query</a:t>
            </a:r>
            <a:endParaRPr lang="es-PE" dirty="0"/>
          </a:p>
        </p:txBody>
      </p:sp>
      <p:pic>
        <p:nvPicPr>
          <p:cNvPr id="4" name="Imagen 3">
            <a:extLst>
              <a:ext uri="{FF2B5EF4-FFF2-40B4-BE49-F238E27FC236}">
                <a16:creationId xmlns:a16="http://schemas.microsoft.com/office/drawing/2014/main" id="{C2A071A8-BBC3-E882-290B-6FFF3FCDE6F7}"/>
              </a:ext>
            </a:extLst>
          </p:cNvPr>
          <p:cNvPicPr>
            <a:picLocks noChangeAspect="1"/>
          </p:cNvPicPr>
          <p:nvPr/>
        </p:nvPicPr>
        <p:blipFill>
          <a:blip r:embed="rId8"/>
          <a:stretch>
            <a:fillRect/>
          </a:stretch>
        </p:blipFill>
        <p:spPr>
          <a:xfrm>
            <a:off x="1672718" y="2177892"/>
            <a:ext cx="8033265" cy="4391406"/>
          </a:xfrm>
          <a:prstGeom prst="rect">
            <a:avLst/>
          </a:prstGeom>
        </p:spPr>
      </p:pic>
    </p:spTree>
    <p:extLst>
      <p:ext uri="{BB962C8B-B14F-4D97-AF65-F5344CB8AC3E}">
        <p14:creationId xmlns:p14="http://schemas.microsoft.com/office/powerpoint/2010/main" val="1529417924"/>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1B5758-8F0A-7044-F39A-84730EC57550}"/>
            </a:ext>
          </a:extLst>
        </p:cNvPr>
        <p:cNvGrpSpPr/>
        <p:nvPr/>
      </p:nvGrpSpPr>
      <p:grpSpPr>
        <a:xfrm>
          <a:off x="0" y="0"/>
          <a:ext cx="0" cy="0"/>
          <a:chOff x="0" y="0"/>
          <a:chExt cx="0" cy="0"/>
        </a:xfrm>
      </p:grpSpPr>
      <p:sp>
        <p:nvSpPr>
          <p:cNvPr id="25" name="Retraso 24">
            <a:extLst>
              <a:ext uri="{FF2B5EF4-FFF2-40B4-BE49-F238E27FC236}">
                <a16:creationId xmlns:a16="http://schemas.microsoft.com/office/drawing/2014/main" id="{640C8943-CEF6-395B-BB78-AC7A073997EF}"/>
              </a:ext>
            </a:extLst>
          </p:cNvPr>
          <p:cNvSpPr/>
          <p:nvPr/>
        </p:nvSpPr>
        <p:spPr>
          <a:xfrm flipH="1">
            <a:off x="11714244" y="6356349"/>
            <a:ext cx="557307" cy="557307"/>
          </a:xfrm>
          <a:prstGeom prst="flowChartDelay">
            <a:avLst/>
          </a:prstGeom>
          <a:solidFill>
            <a:srgbClr val="4CA4D8"/>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Imagen 21">
            <a:extLst>
              <a:ext uri="{FF2B5EF4-FFF2-40B4-BE49-F238E27FC236}">
                <a16:creationId xmlns:a16="http://schemas.microsoft.com/office/drawing/2014/main" id="{98796518-9151-EF5E-B5A9-9D83306BD481}"/>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0800000">
            <a:off x="11275379" y="5374781"/>
            <a:ext cx="697896" cy="479718"/>
          </a:xfrm>
          <a:prstGeom prst="rect">
            <a:avLst/>
          </a:prstGeom>
        </p:spPr>
      </p:pic>
      <p:pic>
        <p:nvPicPr>
          <p:cNvPr id="23" name="Imagen 22">
            <a:extLst>
              <a:ext uri="{FF2B5EF4-FFF2-40B4-BE49-F238E27FC236}">
                <a16:creationId xmlns:a16="http://schemas.microsoft.com/office/drawing/2014/main" id="{9E954341-5343-5D97-34AD-176895769D83}"/>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0800000">
            <a:off x="11275379" y="4807195"/>
            <a:ext cx="697896" cy="479718"/>
          </a:xfrm>
          <a:prstGeom prst="rect">
            <a:avLst/>
          </a:prstGeom>
        </p:spPr>
      </p:pic>
      <p:pic>
        <p:nvPicPr>
          <p:cNvPr id="5" name="Imagen 4">
            <a:extLst>
              <a:ext uri="{FF2B5EF4-FFF2-40B4-BE49-F238E27FC236}">
                <a16:creationId xmlns:a16="http://schemas.microsoft.com/office/drawing/2014/main" id="{A99877DC-82C8-8A34-CF76-C996F6E95F73}"/>
              </a:ext>
            </a:extLst>
          </p:cNvPr>
          <p:cNvPicPr>
            <a:picLocks noChangeAspect="1"/>
          </p:cNvPicPr>
          <p:nvPr/>
        </p:nvPicPr>
        <p:blipFill rotWithShape="1">
          <a:blip r:embed="rId3" cstate="print">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rcRect l="5831" t="7422" b="4292"/>
          <a:stretch/>
        </p:blipFill>
        <p:spPr>
          <a:xfrm>
            <a:off x="0" y="0"/>
            <a:ext cx="7697723" cy="6858000"/>
          </a:xfrm>
          <a:prstGeom prst="rect">
            <a:avLst/>
          </a:prstGeom>
        </p:spPr>
      </p:pic>
      <p:sp>
        <p:nvSpPr>
          <p:cNvPr id="15" name="Retraso 14">
            <a:extLst>
              <a:ext uri="{FF2B5EF4-FFF2-40B4-BE49-F238E27FC236}">
                <a16:creationId xmlns:a16="http://schemas.microsoft.com/office/drawing/2014/main" id="{DFE8F944-1D01-80B8-950A-4DA049BA9B16}"/>
              </a:ext>
            </a:extLst>
          </p:cNvPr>
          <p:cNvSpPr/>
          <p:nvPr/>
        </p:nvSpPr>
        <p:spPr>
          <a:xfrm>
            <a:off x="0" y="494675"/>
            <a:ext cx="1229193" cy="1184223"/>
          </a:xfrm>
          <a:prstGeom prst="flowChartDelay">
            <a:avLst/>
          </a:prstGeom>
          <a:solidFill>
            <a:srgbClr val="4CA4D8"/>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ángulo redondeado 6">
            <a:extLst>
              <a:ext uri="{FF2B5EF4-FFF2-40B4-BE49-F238E27FC236}">
                <a16:creationId xmlns:a16="http://schemas.microsoft.com/office/drawing/2014/main" id="{96D36711-F038-71B6-3AC2-AF2E5E979634}"/>
              </a:ext>
            </a:extLst>
          </p:cNvPr>
          <p:cNvSpPr/>
          <p:nvPr/>
        </p:nvSpPr>
        <p:spPr>
          <a:xfrm>
            <a:off x="303166" y="688262"/>
            <a:ext cx="2350093" cy="796836"/>
          </a:xfrm>
          <a:prstGeom prst="roundRect">
            <a:avLst/>
          </a:prstGeom>
          <a:solidFill>
            <a:schemeClr val="bg1"/>
          </a:solidFill>
          <a:ln>
            <a:no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8" name="Título 1">
            <a:extLst>
              <a:ext uri="{FF2B5EF4-FFF2-40B4-BE49-F238E27FC236}">
                <a16:creationId xmlns:a16="http://schemas.microsoft.com/office/drawing/2014/main" id="{1165C01C-128C-E45E-4F1F-EFAEF43FA183}"/>
              </a:ext>
            </a:extLst>
          </p:cNvPr>
          <p:cNvSpPr txBox="1">
            <a:spLocks/>
          </p:cNvSpPr>
          <p:nvPr/>
        </p:nvSpPr>
        <p:spPr>
          <a:xfrm>
            <a:off x="578157" y="374754"/>
            <a:ext cx="6093726" cy="1451937"/>
          </a:xfrm>
          <a:prstGeom prst="rect">
            <a:avLst/>
          </a:prstGeom>
          <a:effectLst>
            <a:outerShdw blurRad="50800" dist="38100" dir="8100000" algn="tr" rotWithShape="0">
              <a:prstClr val="black">
                <a:alpha val="40000"/>
              </a:prstClr>
            </a:outerShdw>
          </a:effectLst>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PE" b="1" dirty="0">
                <a:solidFill>
                  <a:schemeClr val="tx1">
                    <a:lumMod val="95000"/>
                    <a:lumOff val="5000"/>
                  </a:schemeClr>
                </a:solidFill>
              </a:rPr>
              <a:t>Índice</a:t>
            </a:r>
          </a:p>
        </p:txBody>
      </p:sp>
      <p:pic>
        <p:nvPicPr>
          <p:cNvPr id="9" name="Imagen 8">
            <a:extLst>
              <a:ext uri="{FF2B5EF4-FFF2-40B4-BE49-F238E27FC236}">
                <a16:creationId xmlns:a16="http://schemas.microsoft.com/office/drawing/2014/main" id="{4C69145A-9486-E903-93E5-AE6B64880990}"/>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rot="10800000">
            <a:off x="11275379" y="802717"/>
            <a:ext cx="697896" cy="427152"/>
          </a:xfrm>
          <a:prstGeom prst="rect">
            <a:avLst/>
          </a:prstGeom>
        </p:spPr>
      </p:pic>
      <p:pic>
        <p:nvPicPr>
          <p:cNvPr id="10" name="Imagen 9">
            <a:extLst>
              <a:ext uri="{FF2B5EF4-FFF2-40B4-BE49-F238E27FC236}">
                <a16:creationId xmlns:a16="http://schemas.microsoft.com/office/drawing/2014/main" id="{933A75AC-4E30-AF55-C6B0-11EA21A35306}"/>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rot="10800000">
            <a:off x="11275379" y="235131"/>
            <a:ext cx="697896" cy="427152"/>
          </a:xfrm>
          <a:prstGeom prst="rect">
            <a:avLst/>
          </a:prstGeom>
        </p:spPr>
      </p:pic>
      <p:cxnSp>
        <p:nvCxnSpPr>
          <p:cNvPr id="17" name="Conector recto de flecha 16">
            <a:extLst>
              <a:ext uri="{FF2B5EF4-FFF2-40B4-BE49-F238E27FC236}">
                <a16:creationId xmlns:a16="http://schemas.microsoft.com/office/drawing/2014/main" id="{8B576974-DA76-16B4-B96E-AB3E45BE99A2}"/>
              </a:ext>
            </a:extLst>
          </p:cNvPr>
          <p:cNvCxnSpPr/>
          <p:nvPr/>
        </p:nvCxnSpPr>
        <p:spPr>
          <a:xfrm>
            <a:off x="0" y="374754"/>
            <a:ext cx="265325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ector recto de flecha 17">
            <a:extLst>
              <a:ext uri="{FF2B5EF4-FFF2-40B4-BE49-F238E27FC236}">
                <a16:creationId xmlns:a16="http://schemas.microsoft.com/office/drawing/2014/main" id="{02FC778A-5BD0-B5DA-78AE-9963BA768DF9}"/>
              </a:ext>
            </a:extLst>
          </p:cNvPr>
          <p:cNvCxnSpPr/>
          <p:nvPr/>
        </p:nvCxnSpPr>
        <p:spPr>
          <a:xfrm>
            <a:off x="1184223" y="1603948"/>
            <a:ext cx="40323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Marcador de número de diapositiva 10">
            <a:extLst>
              <a:ext uri="{FF2B5EF4-FFF2-40B4-BE49-F238E27FC236}">
                <a16:creationId xmlns:a16="http://schemas.microsoft.com/office/drawing/2014/main" id="{27D61DF1-A5D7-083F-60DD-99318A1996F9}"/>
              </a:ext>
            </a:extLst>
          </p:cNvPr>
          <p:cNvSpPr>
            <a:spLocks noGrp="1"/>
          </p:cNvSpPr>
          <p:nvPr>
            <p:ph type="sldNum" sz="quarter" idx="12"/>
          </p:nvPr>
        </p:nvSpPr>
        <p:spPr/>
        <p:txBody>
          <a:bodyPr/>
          <a:lstStyle/>
          <a:p>
            <a:fld id="{AFE149D1-B107-43FB-AF62-0EC23BBC3C67}" type="slidenum">
              <a:rPr lang="es-PE" smtClean="0"/>
              <a:t>2</a:t>
            </a:fld>
            <a:endParaRPr lang="es-PE"/>
          </a:p>
        </p:txBody>
      </p:sp>
      <p:sp>
        <p:nvSpPr>
          <p:cNvPr id="2" name="Rectángulo: esquinas redondeadas 1">
            <a:extLst>
              <a:ext uri="{FF2B5EF4-FFF2-40B4-BE49-F238E27FC236}">
                <a16:creationId xmlns:a16="http://schemas.microsoft.com/office/drawing/2014/main" id="{D53F6917-F540-11B8-4558-6D31DCE3DA30}"/>
              </a:ext>
            </a:extLst>
          </p:cNvPr>
          <p:cNvSpPr/>
          <p:nvPr/>
        </p:nvSpPr>
        <p:spPr>
          <a:xfrm>
            <a:off x="1337097" y="1958196"/>
            <a:ext cx="1720064" cy="67286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t>Objetivo</a:t>
            </a:r>
            <a:endParaRPr lang="es-PE" dirty="0"/>
          </a:p>
        </p:txBody>
      </p:sp>
      <p:sp>
        <p:nvSpPr>
          <p:cNvPr id="4" name="Rectángulo: esquinas redondeadas 3">
            <a:extLst>
              <a:ext uri="{FF2B5EF4-FFF2-40B4-BE49-F238E27FC236}">
                <a16:creationId xmlns:a16="http://schemas.microsoft.com/office/drawing/2014/main" id="{AE6C944F-ED96-F840-85AF-8150F60075AE}"/>
              </a:ext>
            </a:extLst>
          </p:cNvPr>
          <p:cNvSpPr/>
          <p:nvPr/>
        </p:nvSpPr>
        <p:spPr>
          <a:xfrm>
            <a:off x="2189179" y="2778305"/>
            <a:ext cx="1720064" cy="67286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t>Servicios Utilizados</a:t>
            </a:r>
            <a:endParaRPr lang="es-PE" dirty="0"/>
          </a:p>
        </p:txBody>
      </p:sp>
      <p:sp>
        <p:nvSpPr>
          <p:cNvPr id="6" name="Rectángulo: esquinas redondeadas 5">
            <a:extLst>
              <a:ext uri="{FF2B5EF4-FFF2-40B4-BE49-F238E27FC236}">
                <a16:creationId xmlns:a16="http://schemas.microsoft.com/office/drawing/2014/main" id="{595A499B-A448-072D-20C0-E765EB5C8A5F}"/>
              </a:ext>
            </a:extLst>
          </p:cNvPr>
          <p:cNvSpPr/>
          <p:nvPr/>
        </p:nvSpPr>
        <p:spPr>
          <a:xfrm>
            <a:off x="3010612" y="3572109"/>
            <a:ext cx="1720064" cy="67286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t>Arquitectura</a:t>
            </a:r>
            <a:endParaRPr lang="es-PE" dirty="0"/>
          </a:p>
        </p:txBody>
      </p:sp>
      <p:sp>
        <p:nvSpPr>
          <p:cNvPr id="12" name="Rectángulo: esquinas redondeadas 11">
            <a:extLst>
              <a:ext uri="{FF2B5EF4-FFF2-40B4-BE49-F238E27FC236}">
                <a16:creationId xmlns:a16="http://schemas.microsoft.com/office/drawing/2014/main" id="{EBE72342-9BEA-5D44-5B8D-FDE0FA78AB92}"/>
              </a:ext>
            </a:extLst>
          </p:cNvPr>
          <p:cNvSpPr/>
          <p:nvPr/>
        </p:nvSpPr>
        <p:spPr>
          <a:xfrm>
            <a:off x="3909243" y="4441775"/>
            <a:ext cx="1720064" cy="67286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t>Ejecución</a:t>
            </a:r>
            <a:endParaRPr lang="es-PE" dirty="0"/>
          </a:p>
        </p:txBody>
      </p:sp>
      <p:sp>
        <p:nvSpPr>
          <p:cNvPr id="13" name="Rectángulo: esquinas redondeadas 12">
            <a:extLst>
              <a:ext uri="{FF2B5EF4-FFF2-40B4-BE49-F238E27FC236}">
                <a16:creationId xmlns:a16="http://schemas.microsoft.com/office/drawing/2014/main" id="{42A0AC8B-5438-BEE3-CB43-1D4ABA9BBACE}"/>
              </a:ext>
            </a:extLst>
          </p:cNvPr>
          <p:cNvSpPr/>
          <p:nvPr/>
        </p:nvSpPr>
        <p:spPr>
          <a:xfrm>
            <a:off x="4786527" y="5278208"/>
            <a:ext cx="1720064" cy="67286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t>Resultado</a:t>
            </a:r>
            <a:endParaRPr lang="es-PE" dirty="0"/>
          </a:p>
        </p:txBody>
      </p:sp>
      <p:sp>
        <p:nvSpPr>
          <p:cNvPr id="16" name="Flecha: doblada hacia arriba 15">
            <a:extLst>
              <a:ext uri="{FF2B5EF4-FFF2-40B4-BE49-F238E27FC236}">
                <a16:creationId xmlns:a16="http://schemas.microsoft.com/office/drawing/2014/main" id="{5DB59E24-1DC6-FCEA-A9C6-133F1EAAA25D}"/>
              </a:ext>
            </a:extLst>
          </p:cNvPr>
          <p:cNvSpPr/>
          <p:nvPr/>
        </p:nvSpPr>
        <p:spPr>
          <a:xfrm rot="5400000">
            <a:off x="1515212" y="2729582"/>
            <a:ext cx="578556" cy="676006"/>
          </a:xfrm>
          <a:prstGeom prst="bentUpArrow">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s-PE"/>
          </a:p>
        </p:txBody>
      </p:sp>
      <p:sp>
        <p:nvSpPr>
          <p:cNvPr id="19" name="Flecha: doblada hacia arriba 18">
            <a:extLst>
              <a:ext uri="{FF2B5EF4-FFF2-40B4-BE49-F238E27FC236}">
                <a16:creationId xmlns:a16="http://schemas.microsoft.com/office/drawing/2014/main" id="{C8A35736-1E57-B2A3-5163-FFA89DC70971}"/>
              </a:ext>
            </a:extLst>
          </p:cNvPr>
          <p:cNvSpPr/>
          <p:nvPr/>
        </p:nvSpPr>
        <p:spPr>
          <a:xfrm rot="5400000">
            <a:off x="2320933" y="3508770"/>
            <a:ext cx="578556" cy="676006"/>
          </a:xfrm>
          <a:prstGeom prst="bentUpArrow">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s-PE"/>
          </a:p>
        </p:txBody>
      </p:sp>
      <p:sp>
        <p:nvSpPr>
          <p:cNvPr id="20" name="Flecha: doblada hacia arriba 19">
            <a:extLst>
              <a:ext uri="{FF2B5EF4-FFF2-40B4-BE49-F238E27FC236}">
                <a16:creationId xmlns:a16="http://schemas.microsoft.com/office/drawing/2014/main" id="{FDD36EE7-917E-2A72-9093-29AAEFD9CF0E}"/>
              </a:ext>
            </a:extLst>
          </p:cNvPr>
          <p:cNvSpPr/>
          <p:nvPr/>
        </p:nvSpPr>
        <p:spPr>
          <a:xfrm rot="5400000">
            <a:off x="3243665" y="4317188"/>
            <a:ext cx="578556" cy="676006"/>
          </a:xfrm>
          <a:prstGeom prst="bentUpArrow">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s-PE"/>
          </a:p>
        </p:txBody>
      </p:sp>
      <p:sp>
        <p:nvSpPr>
          <p:cNvPr id="21" name="Flecha: doblada hacia arriba 20">
            <a:extLst>
              <a:ext uri="{FF2B5EF4-FFF2-40B4-BE49-F238E27FC236}">
                <a16:creationId xmlns:a16="http://schemas.microsoft.com/office/drawing/2014/main" id="{6E1647B3-3E07-AAAC-7F2D-9F4629598441}"/>
              </a:ext>
            </a:extLst>
          </p:cNvPr>
          <p:cNvSpPr/>
          <p:nvPr/>
        </p:nvSpPr>
        <p:spPr>
          <a:xfrm rot="5400000">
            <a:off x="4122964" y="5185049"/>
            <a:ext cx="578556" cy="676006"/>
          </a:xfrm>
          <a:prstGeom prst="bentUpArrow">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s-PE"/>
          </a:p>
        </p:txBody>
      </p:sp>
      <p:pic>
        <p:nvPicPr>
          <p:cNvPr id="24" name="Google Shape;536;g1151e68693e_4_1471">
            <a:extLst>
              <a:ext uri="{FF2B5EF4-FFF2-40B4-BE49-F238E27FC236}">
                <a16:creationId xmlns:a16="http://schemas.microsoft.com/office/drawing/2014/main" id="{7791BD3D-F46A-17CC-0F67-E7814E076C10}"/>
              </a:ext>
            </a:extLst>
          </p:cNvPr>
          <p:cNvPicPr preferRelativeResize="0"/>
          <p:nvPr/>
        </p:nvPicPr>
        <p:blipFill rotWithShape="1">
          <a:blip r:embed="rId6">
            <a:alphaModFix/>
          </a:blip>
          <a:srcRect/>
          <a:stretch/>
        </p:blipFill>
        <p:spPr>
          <a:xfrm rot="5399885">
            <a:off x="3000311" y="633420"/>
            <a:ext cx="773654" cy="753026"/>
          </a:xfrm>
          <a:prstGeom prst="rect">
            <a:avLst/>
          </a:prstGeom>
          <a:noFill/>
          <a:ln>
            <a:noFill/>
          </a:ln>
        </p:spPr>
      </p:pic>
      <p:pic>
        <p:nvPicPr>
          <p:cNvPr id="28" name="Picture 220">
            <a:extLst>
              <a:ext uri="{FF2B5EF4-FFF2-40B4-BE49-F238E27FC236}">
                <a16:creationId xmlns:a16="http://schemas.microsoft.com/office/drawing/2014/main" id="{356FEDC5-5941-2512-BC47-F977E5927206}"/>
              </a:ext>
            </a:extLst>
          </p:cNvPr>
          <p:cNvPicPr>
            <a:picLocks noChangeAspect="1"/>
          </p:cNvPicPr>
          <p:nvPr/>
        </p:nvPicPr>
        <p:blipFill>
          <a:blip r:embed="rId7"/>
          <a:stretch>
            <a:fillRect/>
          </a:stretch>
        </p:blipFill>
        <p:spPr>
          <a:xfrm>
            <a:off x="252941" y="5973951"/>
            <a:ext cx="1575955" cy="715241"/>
          </a:xfrm>
          <a:prstGeom prst="rect">
            <a:avLst/>
          </a:prstGeom>
        </p:spPr>
      </p:pic>
    </p:spTree>
    <p:extLst>
      <p:ext uri="{BB962C8B-B14F-4D97-AF65-F5344CB8AC3E}">
        <p14:creationId xmlns:p14="http://schemas.microsoft.com/office/powerpoint/2010/main" val="2763377646"/>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3167AA-5A0F-F4FC-088A-D0536E91011D}"/>
            </a:ext>
          </a:extLst>
        </p:cNvPr>
        <p:cNvGrpSpPr/>
        <p:nvPr/>
      </p:nvGrpSpPr>
      <p:grpSpPr>
        <a:xfrm>
          <a:off x="0" y="0"/>
          <a:ext cx="0" cy="0"/>
          <a:chOff x="0" y="0"/>
          <a:chExt cx="0" cy="0"/>
        </a:xfrm>
      </p:grpSpPr>
      <p:pic>
        <p:nvPicPr>
          <p:cNvPr id="5" name="Imagen 4">
            <a:extLst>
              <a:ext uri="{FF2B5EF4-FFF2-40B4-BE49-F238E27FC236}">
                <a16:creationId xmlns:a16="http://schemas.microsoft.com/office/drawing/2014/main" id="{50CEBE35-CDFB-2874-A821-E33421755CD0}"/>
              </a:ext>
            </a:extLst>
          </p:cNvPr>
          <p:cNvPicPr>
            <a:picLocks noChangeAspect="1"/>
          </p:cNvPicPr>
          <p:nvPr/>
        </p:nvPicPr>
        <p:blipFill rotWithShape="1">
          <a:blip r:embed="rId2" cstate="print">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rcRect l="5831" t="7422" b="4292"/>
          <a:stretch/>
        </p:blipFill>
        <p:spPr>
          <a:xfrm>
            <a:off x="0" y="0"/>
            <a:ext cx="7697723" cy="6858000"/>
          </a:xfrm>
          <a:prstGeom prst="rect">
            <a:avLst/>
          </a:prstGeom>
        </p:spPr>
      </p:pic>
      <p:sp>
        <p:nvSpPr>
          <p:cNvPr id="25" name="Retraso 24">
            <a:extLst>
              <a:ext uri="{FF2B5EF4-FFF2-40B4-BE49-F238E27FC236}">
                <a16:creationId xmlns:a16="http://schemas.microsoft.com/office/drawing/2014/main" id="{15F1A48C-7697-4556-012B-AFC86C0EBD58}"/>
              </a:ext>
            </a:extLst>
          </p:cNvPr>
          <p:cNvSpPr/>
          <p:nvPr/>
        </p:nvSpPr>
        <p:spPr>
          <a:xfrm flipH="1">
            <a:off x="11714244" y="6356349"/>
            <a:ext cx="557307" cy="557307"/>
          </a:xfrm>
          <a:prstGeom prst="flowChartDelay">
            <a:avLst/>
          </a:prstGeom>
          <a:solidFill>
            <a:srgbClr val="4CA4D8"/>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Imagen 21">
            <a:extLst>
              <a:ext uri="{FF2B5EF4-FFF2-40B4-BE49-F238E27FC236}">
                <a16:creationId xmlns:a16="http://schemas.microsoft.com/office/drawing/2014/main" id="{1BFFD67F-E7CB-0166-DE6D-621282592D21}"/>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rot="10800000">
            <a:off x="11275379" y="5374781"/>
            <a:ext cx="697896" cy="479718"/>
          </a:xfrm>
          <a:prstGeom prst="rect">
            <a:avLst/>
          </a:prstGeom>
        </p:spPr>
      </p:pic>
      <p:pic>
        <p:nvPicPr>
          <p:cNvPr id="23" name="Imagen 22">
            <a:extLst>
              <a:ext uri="{FF2B5EF4-FFF2-40B4-BE49-F238E27FC236}">
                <a16:creationId xmlns:a16="http://schemas.microsoft.com/office/drawing/2014/main" id="{409CBCED-F9A5-FBF9-8C93-28E909E3418A}"/>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rot="10800000">
            <a:off x="11275379" y="4807195"/>
            <a:ext cx="697896" cy="479718"/>
          </a:xfrm>
          <a:prstGeom prst="rect">
            <a:avLst/>
          </a:prstGeom>
        </p:spPr>
      </p:pic>
      <p:sp>
        <p:nvSpPr>
          <p:cNvPr id="15" name="Retraso 14">
            <a:extLst>
              <a:ext uri="{FF2B5EF4-FFF2-40B4-BE49-F238E27FC236}">
                <a16:creationId xmlns:a16="http://schemas.microsoft.com/office/drawing/2014/main" id="{2F9F8E5E-16B1-A934-09AD-B99E04F9DFF3}"/>
              </a:ext>
            </a:extLst>
          </p:cNvPr>
          <p:cNvSpPr/>
          <p:nvPr/>
        </p:nvSpPr>
        <p:spPr>
          <a:xfrm>
            <a:off x="0" y="494675"/>
            <a:ext cx="1229193" cy="1184223"/>
          </a:xfrm>
          <a:prstGeom prst="flowChartDelay">
            <a:avLst/>
          </a:prstGeom>
          <a:solidFill>
            <a:srgbClr val="4CA4D8"/>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ángulo redondeado 6">
            <a:extLst>
              <a:ext uri="{FF2B5EF4-FFF2-40B4-BE49-F238E27FC236}">
                <a16:creationId xmlns:a16="http://schemas.microsoft.com/office/drawing/2014/main" id="{30CA5903-1CC5-15EF-F52B-60BAD25DB278}"/>
              </a:ext>
            </a:extLst>
          </p:cNvPr>
          <p:cNvSpPr/>
          <p:nvPr/>
        </p:nvSpPr>
        <p:spPr>
          <a:xfrm>
            <a:off x="303166" y="688262"/>
            <a:ext cx="5993710" cy="796836"/>
          </a:xfrm>
          <a:prstGeom prst="roundRect">
            <a:avLst/>
          </a:prstGeom>
          <a:solidFill>
            <a:schemeClr val="bg1"/>
          </a:solidFill>
          <a:ln>
            <a:no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8" name="Título 1">
            <a:extLst>
              <a:ext uri="{FF2B5EF4-FFF2-40B4-BE49-F238E27FC236}">
                <a16:creationId xmlns:a16="http://schemas.microsoft.com/office/drawing/2014/main" id="{752F2884-0A33-EC26-6011-EBCE5E938048}"/>
              </a:ext>
            </a:extLst>
          </p:cNvPr>
          <p:cNvSpPr txBox="1">
            <a:spLocks/>
          </p:cNvSpPr>
          <p:nvPr/>
        </p:nvSpPr>
        <p:spPr>
          <a:xfrm>
            <a:off x="543650" y="374754"/>
            <a:ext cx="6627516" cy="1451937"/>
          </a:xfrm>
          <a:prstGeom prst="rect">
            <a:avLst/>
          </a:prstGeom>
          <a:effectLst>
            <a:outerShdw blurRad="50800" dist="38100" dir="8100000" algn="tr" rotWithShape="0">
              <a:prstClr val="black">
                <a:alpha val="40000"/>
              </a:prstClr>
            </a:outerShdw>
          </a:effectLst>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PE" b="1" dirty="0">
                <a:solidFill>
                  <a:schemeClr val="tx1">
                    <a:lumMod val="95000"/>
                    <a:lumOff val="5000"/>
                  </a:schemeClr>
                </a:solidFill>
              </a:rPr>
              <a:t>Ejecución y pasos</a:t>
            </a:r>
          </a:p>
        </p:txBody>
      </p:sp>
      <p:pic>
        <p:nvPicPr>
          <p:cNvPr id="9" name="Imagen 8">
            <a:extLst>
              <a:ext uri="{FF2B5EF4-FFF2-40B4-BE49-F238E27FC236}">
                <a16:creationId xmlns:a16="http://schemas.microsoft.com/office/drawing/2014/main" id="{D018E991-4EAF-3D9C-C58A-31C4A1166D1C}"/>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rot="10800000">
            <a:off x="11275379" y="802717"/>
            <a:ext cx="697896" cy="427152"/>
          </a:xfrm>
          <a:prstGeom prst="rect">
            <a:avLst/>
          </a:prstGeom>
        </p:spPr>
      </p:pic>
      <p:pic>
        <p:nvPicPr>
          <p:cNvPr id="10" name="Imagen 9">
            <a:extLst>
              <a:ext uri="{FF2B5EF4-FFF2-40B4-BE49-F238E27FC236}">
                <a16:creationId xmlns:a16="http://schemas.microsoft.com/office/drawing/2014/main" id="{0D0B0CA2-B605-3D04-CB7C-DD09402565C1}"/>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rot="10800000">
            <a:off x="11275379" y="235131"/>
            <a:ext cx="697896" cy="427152"/>
          </a:xfrm>
          <a:prstGeom prst="rect">
            <a:avLst/>
          </a:prstGeom>
        </p:spPr>
      </p:pic>
      <p:cxnSp>
        <p:nvCxnSpPr>
          <p:cNvPr id="17" name="Conector recto de flecha 16">
            <a:extLst>
              <a:ext uri="{FF2B5EF4-FFF2-40B4-BE49-F238E27FC236}">
                <a16:creationId xmlns:a16="http://schemas.microsoft.com/office/drawing/2014/main" id="{5804F038-3733-B8DF-B06A-549E9122E12C}"/>
              </a:ext>
            </a:extLst>
          </p:cNvPr>
          <p:cNvCxnSpPr/>
          <p:nvPr/>
        </p:nvCxnSpPr>
        <p:spPr>
          <a:xfrm>
            <a:off x="0" y="374754"/>
            <a:ext cx="265325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Marcador de número de diapositiva 10">
            <a:extLst>
              <a:ext uri="{FF2B5EF4-FFF2-40B4-BE49-F238E27FC236}">
                <a16:creationId xmlns:a16="http://schemas.microsoft.com/office/drawing/2014/main" id="{68C17BA6-A5E7-0380-AE57-F3AA0C770F3D}"/>
              </a:ext>
            </a:extLst>
          </p:cNvPr>
          <p:cNvSpPr>
            <a:spLocks noGrp="1"/>
          </p:cNvSpPr>
          <p:nvPr>
            <p:ph type="sldNum" sz="quarter" idx="12"/>
          </p:nvPr>
        </p:nvSpPr>
        <p:spPr/>
        <p:txBody>
          <a:bodyPr/>
          <a:lstStyle/>
          <a:p>
            <a:fld id="{AFE149D1-B107-43FB-AF62-0EC23BBC3C67}" type="slidenum">
              <a:rPr lang="es-PE" smtClean="0"/>
              <a:t>20</a:t>
            </a:fld>
            <a:endParaRPr lang="es-PE"/>
          </a:p>
        </p:txBody>
      </p:sp>
      <p:pic>
        <p:nvPicPr>
          <p:cNvPr id="6" name="Picture 220">
            <a:extLst>
              <a:ext uri="{FF2B5EF4-FFF2-40B4-BE49-F238E27FC236}">
                <a16:creationId xmlns:a16="http://schemas.microsoft.com/office/drawing/2014/main" id="{27109A28-B1D1-AF70-5635-1A6D08980B9E}"/>
              </a:ext>
            </a:extLst>
          </p:cNvPr>
          <p:cNvPicPr>
            <a:picLocks noChangeAspect="1"/>
          </p:cNvPicPr>
          <p:nvPr/>
        </p:nvPicPr>
        <p:blipFill>
          <a:blip r:embed="rId6"/>
          <a:stretch>
            <a:fillRect/>
          </a:stretch>
        </p:blipFill>
        <p:spPr>
          <a:xfrm>
            <a:off x="252941" y="5973951"/>
            <a:ext cx="1575955" cy="715241"/>
          </a:xfrm>
          <a:prstGeom prst="rect">
            <a:avLst/>
          </a:prstGeom>
        </p:spPr>
      </p:pic>
      <p:pic>
        <p:nvPicPr>
          <p:cNvPr id="12" name="Google Shape;536;g1151e68693e_4_1471">
            <a:extLst>
              <a:ext uri="{FF2B5EF4-FFF2-40B4-BE49-F238E27FC236}">
                <a16:creationId xmlns:a16="http://schemas.microsoft.com/office/drawing/2014/main" id="{280F1689-A0DE-B848-2EEC-7158CDFEA58E}"/>
              </a:ext>
            </a:extLst>
          </p:cNvPr>
          <p:cNvPicPr preferRelativeResize="0"/>
          <p:nvPr/>
        </p:nvPicPr>
        <p:blipFill rotWithShape="1">
          <a:blip r:embed="rId7">
            <a:alphaModFix/>
          </a:blip>
          <a:srcRect/>
          <a:stretch/>
        </p:blipFill>
        <p:spPr>
          <a:xfrm rot="5399885">
            <a:off x="6696881" y="736282"/>
            <a:ext cx="773654" cy="753026"/>
          </a:xfrm>
          <a:prstGeom prst="rect">
            <a:avLst/>
          </a:prstGeom>
          <a:noFill/>
          <a:ln>
            <a:noFill/>
          </a:ln>
        </p:spPr>
      </p:pic>
      <p:sp>
        <p:nvSpPr>
          <p:cNvPr id="21" name="CuadroTexto 20">
            <a:extLst>
              <a:ext uri="{FF2B5EF4-FFF2-40B4-BE49-F238E27FC236}">
                <a16:creationId xmlns:a16="http://schemas.microsoft.com/office/drawing/2014/main" id="{BE12F636-2035-54D1-70EA-1034BBFB3F99}"/>
              </a:ext>
            </a:extLst>
          </p:cNvPr>
          <p:cNvSpPr txBox="1"/>
          <p:nvPr/>
        </p:nvSpPr>
        <p:spPr>
          <a:xfrm>
            <a:off x="1509391" y="1748598"/>
            <a:ext cx="7510518" cy="369332"/>
          </a:xfrm>
          <a:prstGeom prst="rect">
            <a:avLst/>
          </a:prstGeom>
          <a:noFill/>
        </p:spPr>
        <p:txBody>
          <a:bodyPr wrap="none" rtlCol="0">
            <a:spAutoFit/>
          </a:bodyPr>
          <a:lstStyle/>
          <a:p>
            <a:r>
              <a:rPr lang="es-PE" dirty="0"/>
              <a:t>Seleccionamos nuestra tabla de la capa GOLD y cargamos el </a:t>
            </a:r>
            <a:r>
              <a:rPr lang="es-PE" dirty="0" err="1"/>
              <a:t>dataset</a:t>
            </a:r>
            <a:r>
              <a:rPr lang="es-PE" dirty="0"/>
              <a:t> a </a:t>
            </a:r>
            <a:r>
              <a:rPr lang="es-PE" dirty="0" err="1"/>
              <a:t>Power</a:t>
            </a:r>
            <a:r>
              <a:rPr lang="es-PE" dirty="0"/>
              <a:t> BI</a:t>
            </a:r>
          </a:p>
        </p:txBody>
      </p:sp>
      <p:pic>
        <p:nvPicPr>
          <p:cNvPr id="3" name="Imagen 2">
            <a:extLst>
              <a:ext uri="{FF2B5EF4-FFF2-40B4-BE49-F238E27FC236}">
                <a16:creationId xmlns:a16="http://schemas.microsoft.com/office/drawing/2014/main" id="{D1000C59-12CE-F506-BBB7-59020490F400}"/>
              </a:ext>
            </a:extLst>
          </p:cNvPr>
          <p:cNvPicPr>
            <a:picLocks noChangeAspect="1"/>
          </p:cNvPicPr>
          <p:nvPr/>
        </p:nvPicPr>
        <p:blipFill>
          <a:blip r:embed="rId8"/>
          <a:stretch>
            <a:fillRect/>
          </a:stretch>
        </p:blipFill>
        <p:spPr>
          <a:xfrm>
            <a:off x="1686682" y="2183597"/>
            <a:ext cx="7697723" cy="4194713"/>
          </a:xfrm>
          <a:prstGeom prst="rect">
            <a:avLst/>
          </a:prstGeom>
        </p:spPr>
      </p:pic>
    </p:spTree>
    <p:extLst>
      <p:ext uri="{BB962C8B-B14F-4D97-AF65-F5344CB8AC3E}">
        <p14:creationId xmlns:p14="http://schemas.microsoft.com/office/powerpoint/2010/main" val="432078202"/>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ABEE94-DEF9-5892-B62B-03FF22BCC9B5}"/>
            </a:ext>
          </a:extLst>
        </p:cNvPr>
        <p:cNvGrpSpPr/>
        <p:nvPr/>
      </p:nvGrpSpPr>
      <p:grpSpPr>
        <a:xfrm>
          <a:off x="0" y="0"/>
          <a:ext cx="0" cy="0"/>
          <a:chOff x="0" y="0"/>
          <a:chExt cx="0" cy="0"/>
        </a:xfrm>
      </p:grpSpPr>
      <p:pic>
        <p:nvPicPr>
          <p:cNvPr id="5" name="Imagen 4">
            <a:extLst>
              <a:ext uri="{FF2B5EF4-FFF2-40B4-BE49-F238E27FC236}">
                <a16:creationId xmlns:a16="http://schemas.microsoft.com/office/drawing/2014/main" id="{21FB7571-2363-4374-F392-BD622AFCBB4E}"/>
              </a:ext>
            </a:extLst>
          </p:cNvPr>
          <p:cNvPicPr>
            <a:picLocks noChangeAspect="1"/>
          </p:cNvPicPr>
          <p:nvPr/>
        </p:nvPicPr>
        <p:blipFill rotWithShape="1">
          <a:blip r:embed="rId2" cstate="print">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rcRect l="5831" t="7422" b="4292"/>
          <a:stretch/>
        </p:blipFill>
        <p:spPr>
          <a:xfrm>
            <a:off x="0" y="0"/>
            <a:ext cx="7697723" cy="6858000"/>
          </a:xfrm>
          <a:prstGeom prst="rect">
            <a:avLst/>
          </a:prstGeom>
        </p:spPr>
      </p:pic>
      <p:sp>
        <p:nvSpPr>
          <p:cNvPr id="25" name="Retraso 24">
            <a:extLst>
              <a:ext uri="{FF2B5EF4-FFF2-40B4-BE49-F238E27FC236}">
                <a16:creationId xmlns:a16="http://schemas.microsoft.com/office/drawing/2014/main" id="{7ECCEAAE-EDE2-D7FE-0D2A-E56234BCB2FF}"/>
              </a:ext>
            </a:extLst>
          </p:cNvPr>
          <p:cNvSpPr/>
          <p:nvPr/>
        </p:nvSpPr>
        <p:spPr>
          <a:xfrm flipH="1">
            <a:off x="11714244" y="6356349"/>
            <a:ext cx="557307" cy="557307"/>
          </a:xfrm>
          <a:prstGeom prst="flowChartDelay">
            <a:avLst/>
          </a:prstGeom>
          <a:solidFill>
            <a:srgbClr val="4CA4D8"/>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Imagen 21">
            <a:extLst>
              <a:ext uri="{FF2B5EF4-FFF2-40B4-BE49-F238E27FC236}">
                <a16:creationId xmlns:a16="http://schemas.microsoft.com/office/drawing/2014/main" id="{75C15191-8241-EA8F-B2CA-72742A3459B2}"/>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rot="10800000">
            <a:off x="11275379" y="5374781"/>
            <a:ext cx="697896" cy="479718"/>
          </a:xfrm>
          <a:prstGeom prst="rect">
            <a:avLst/>
          </a:prstGeom>
        </p:spPr>
      </p:pic>
      <p:pic>
        <p:nvPicPr>
          <p:cNvPr id="23" name="Imagen 22">
            <a:extLst>
              <a:ext uri="{FF2B5EF4-FFF2-40B4-BE49-F238E27FC236}">
                <a16:creationId xmlns:a16="http://schemas.microsoft.com/office/drawing/2014/main" id="{AB4930FF-F858-540F-3172-3C3996BB3729}"/>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rot="10800000">
            <a:off x="11275379" y="4807195"/>
            <a:ext cx="697896" cy="479718"/>
          </a:xfrm>
          <a:prstGeom prst="rect">
            <a:avLst/>
          </a:prstGeom>
        </p:spPr>
      </p:pic>
      <p:sp>
        <p:nvSpPr>
          <p:cNvPr id="15" name="Retraso 14">
            <a:extLst>
              <a:ext uri="{FF2B5EF4-FFF2-40B4-BE49-F238E27FC236}">
                <a16:creationId xmlns:a16="http://schemas.microsoft.com/office/drawing/2014/main" id="{C9DF1F3C-677B-CD1A-7811-796F0FE3D186}"/>
              </a:ext>
            </a:extLst>
          </p:cNvPr>
          <p:cNvSpPr/>
          <p:nvPr/>
        </p:nvSpPr>
        <p:spPr>
          <a:xfrm>
            <a:off x="0" y="494675"/>
            <a:ext cx="1229193" cy="1184223"/>
          </a:xfrm>
          <a:prstGeom prst="flowChartDelay">
            <a:avLst/>
          </a:prstGeom>
          <a:solidFill>
            <a:srgbClr val="4CA4D8"/>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ángulo redondeado 6">
            <a:extLst>
              <a:ext uri="{FF2B5EF4-FFF2-40B4-BE49-F238E27FC236}">
                <a16:creationId xmlns:a16="http://schemas.microsoft.com/office/drawing/2014/main" id="{0D58F9A7-3AB4-6002-9E5A-852D0B3AD2D4}"/>
              </a:ext>
            </a:extLst>
          </p:cNvPr>
          <p:cNvSpPr/>
          <p:nvPr/>
        </p:nvSpPr>
        <p:spPr>
          <a:xfrm>
            <a:off x="303166" y="688262"/>
            <a:ext cx="5993710" cy="796836"/>
          </a:xfrm>
          <a:prstGeom prst="roundRect">
            <a:avLst/>
          </a:prstGeom>
          <a:solidFill>
            <a:schemeClr val="bg1"/>
          </a:solidFill>
          <a:ln>
            <a:no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8" name="Título 1">
            <a:extLst>
              <a:ext uri="{FF2B5EF4-FFF2-40B4-BE49-F238E27FC236}">
                <a16:creationId xmlns:a16="http://schemas.microsoft.com/office/drawing/2014/main" id="{9E7FBAFA-D5CC-A65B-1B1E-065B0811C66C}"/>
              </a:ext>
            </a:extLst>
          </p:cNvPr>
          <p:cNvSpPr txBox="1">
            <a:spLocks/>
          </p:cNvSpPr>
          <p:nvPr/>
        </p:nvSpPr>
        <p:spPr>
          <a:xfrm>
            <a:off x="543650" y="374754"/>
            <a:ext cx="6627516" cy="1451937"/>
          </a:xfrm>
          <a:prstGeom prst="rect">
            <a:avLst/>
          </a:prstGeom>
          <a:effectLst>
            <a:outerShdw blurRad="50800" dist="38100" dir="8100000" algn="tr" rotWithShape="0">
              <a:prstClr val="black">
                <a:alpha val="40000"/>
              </a:prstClr>
            </a:outerShdw>
          </a:effectLst>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PE" b="1" dirty="0">
                <a:solidFill>
                  <a:schemeClr val="tx1">
                    <a:lumMod val="95000"/>
                    <a:lumOff val="5000"/>
                  </a:schemeClr>
                </a:solidFill>
              </a:rPr>
              <a:t>Resultado</a:t>
            </a:r>
          </a:p>
        </p:txBody>
      </p:sp>
      <p:pic>
        <p:nvPicPr>
          <p:cNvPr id="9" name="Imagen 8">
            <a:extLst>
              <a:ext uri="{FF2B5EF4-FFF2-40B4-BE49-F238E27FC236}">
                <a16:creationId xmlns:a16="http://schemas.microsoft.com/office/drawing/2014/main" id="{5087BA36-9E59-85E6-03C8-28F84A14A6CF}"/>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rot="10800000">
            <a:off x="11275379" y="802717"/>
            <a:ext cx="697896" cy="427152"/>
          </a:xfrm>
          <a:prstGeom prst="rect">
            <a:avLst/>
          </a:prstGeom>
        </p:spPr>
      </p:pic>
      <p:pic>
        <p:nvPicPr>
          <p:cNvPr id="10" name="Imagen 9">
            <a:extLst>
              <a:ext uri="{FF2B5EF4-FFF2-40B4-BE49-F238E27FC236}">
                <a16:creationId xmlns:a16="http://schemas.microsoft.com/office/drawing/2014/main" id="{512A5E4F-6F1F-FDEF-498B-A4DBF6C8F27B}"/>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rot="10800000">
            <a:off x="11275379" y="235131"/>
            <a:ext cx="697896" cy="427152"/>
          </a:xfrm>
          <a:prstGeom prst="rect">
            <a:avLst/>
          </a:prstGeom>
        </p:spPr>
      </p:pic>
      <p:cxnSp>
        <p:nvCxnSpPr>
          <p:cNvPr id="17" name="Conector recto de flecha 16">
            <a:extLst>
              <a:ext uri="{FF2B5EF4-FFF2-40B4-BE49-F238E27FC236}">
                <a16:creationId xmlns:a16="http://schemas.microsoft.com/office/drawing/2014/main" id="{17573E32-32F3-1EB2-3EC1-E040B3051541}"/>
              </a:ext>
            </a:extLst>
          </p:cNvPr>
          <p:cNvCxnSpPr/>
          <p:nvPr/>
        </p:nvCxnSpPr>
        <p:spPr>
          <a:xfrm>
            <a:off x="0" y="374754"/>
            <a:ext cx="265325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Marcador de número de diapositiva 10">
            <a:extLst>
              <a:ext uri="{FF2B5EF4-FFF2-40B4-BE49-F238E27FC236}">
                <a16:creationId xmlns:a16="http://schemas.microsoft.com/office/drawing/2014/main" id="{772D1882-94DA-7C60-0AF3-7DE01BFD5347}"/>
              </a:ext>
            </a:extLst>
          </p:cNvPr>
          <p:cNvSpPr>
            <a:spLocks noGrp="1"/>
          </p:cNvSpPr>
          <p:nvPr>
            <p:ph type="sldNum" sz="quarter" idx="12"/>
          </p:nvPr>
        </p:nvSpPr>
        <p:spPr/>
        <p:txBody>
          <a:bodyPr/>
          <a:lstStyle/>
          <a:p>
            <a:fld id="{AFE149D1-B107-43FB-AF62-0EC23BBC3C67}" type="slidenum">
              <a:rPr lang="es-PE" smtClean="0"/>
              <a:t>21</a:t>
            </a:fld>
            <a:endParaRPr lang="es-PE"/>
          </a:p>
        </p:txBody>
      </p:sp>
      <p:pic>
        <p:nvPicPr>
          <p:cNvPr id="6" name="Picture 220">
            <a:extLst>
              <a:ext uri="{FF2B5EF4-FFF2-40B4-BE49-F238E27FC236}">
                <a16:creationId xmlns:a16="http://schemas.microsoft.com/office/drawing/2014/main" id="{1093F872-7B1F-6533-7D6F-3EA18538930C}"/>
              </a:ext>
            </a:extLst>
          </p:cNvPr>
          <p:cNvPicPr>
            <a:picLocks noChangeAspect="1"/>
          </p:cNvPicPr>
          <p:nvPr/>
        </p:nvPicPr>
        <p:blipFill>
          <a:blip r:embed="rId6"/>
          <a:stretch>
            <a:fillRect/>
          </a:stretch>
        </p:blipFill>
        <p:spPr>
          <a:xfrm>
            <a:off x="252941" y="5973951"/>
            <a:ext cx="1575955" cy="715241"/>
          </a:xfrm>
          <a:prstGeom prst="rect">
            <a:avLst/>
          </a:prstGeom>
        </p:spPr>
      </p:pic>
      <p:pic>
        <p:nvPicPr>
          <p:cNvPr id="12" name="Google Shape;536;g1151e68693e_4_1471">
            <a:extLst>
              <a:ext uri="{FF2B5EF4-FFF2-40B4-BE49-F238E27FC236}">
                <a16:creationId xmlns:a16="http://schemas.microsoft.com/office/drawing/2014/main" id="{CABFA0BF-4264-07DE-5205-4AFAAB671838}"/>
              </a:ext>
            </a:extLst>
          </p:cNvPr>
          <p:cNvPicPr preferRelativeResize="0"/>
          <p:nvPr/>
        </p:nvPicPr>
        <p:blipFill rotWithShape="1">
          <a:blip r:embed="rId7">
            <a:alphaModFix/>
          </a:blip>
          <a:srcRect/>
          <a:stretch/>
        </p:blipFill>
        <p:spPr>
          <a:xfrm rot="5399885">
            <a:off x="6696881" y="736282"/>
            <a:ext cx="773654" cy="753026"/>
          </a:xfrm>
          <a:prstGeom prst="rect">
            <a:avLst/>
          </a:prstGeom>
          <a:noFill/>
          <a:ln>
            <a:noFill/>
          </a:ln>
        </p:spPr>
      </p:pic>
      <p:sp>
        <p:nvSpPr>
          <p:cNvPr id="21" name="CuadroTexto 20">
            <a:extLst>
              <a:ext uri="{FF2B5EF4-FFF2-40B4-BE49-F238E27FC236}">
                <a16:creationId xmlns:a16="http://schemas.microsoft.com/office/drawing/2014/main" id="{AB6B8E0E-0365-1BDA-5FFA-AF44CEA824B8}"/>
              </a:ext>
            </a:extLst>
          </p:cNvPr>
          <p:cNvSpPr txBox="1"/>
          <p:nvPr/>
        </p:nvSpPr>
        <p:spPr>
          <a:xfrm>
            <a:off x="1509391" y="1748598"/>
            <a:ext cx="7278403" cy="369332"/>
          </a:xfrm>
          <a:prstGeom prst="rect">
            <a:avLst/>
          </a:prstGeom>
          <a:noFill/>
        </p:spPr>
        <p:txBody>
          <a:bodyPr wrap="none" rtlCol="0">
            <a:spAutoFit/>
          </a:bodyPr>
          <a:lstStyle/>
          <a:p>
            <a:r>
              <a:rPr lang="es-PE" dirty="0"/>
              <a:t>Muestra de </a:t>
            </a:r>
            <a:r>
              <a:rPr lang="es-PE" dirty="0" err="1"/>
              <a:t>dashboard</a:t>
            </a:r>
            <a:r>
              <a:rPr lang="es-PE" dirty="0"/>
              <a:t> con los resultados de la capa GOLD y en </a:t>
            </a:r>
            <a:r>
              <a:rPr lang="es-PE" dirty="0" err="1"/>
              <a:t>DirectQuery</a:t>
            </a:r>
            <a:endParaRPr lang="es-PE" dirty="0"/>
          </a:p>
        </p:txBody>
      </p:sp>
      <p:pic>
        <p:nvPicPr>
          <p:cNvPr id="3" name="Imagen 2">
            <a:extLst>
              <a:ext uri="{FF2B5EF4-FFF2-40B4-BE49-F238E27FC236}">
                <a16:creationId xmlns:a16="http://schemas.microsoft.com/office/drawing/2014/main" id="{B6CEE246-8E9D-E38C-C22E-B07501B229B4}"/>
              </a:ext>
            </a:extLst>
          </p:cNvPr>
          <p:cNvPicPr>
            <a:picLocks noChangeAspect="1"/>
          </p:cNvPicPr>
          <p:nvPr/>
        </p:nvPicPr>
        <p:blipFill>
          <a:blip r:embed="rId8"/>
          <a:stretch>
            <a:fillRect/>
          </a:stretch>
        </p:blipFill>
        <p:spPr>
          <a:xfrm>
            <a:off x="1509391" y="2049718"/>
            <a:ext cx="8281709" cy="4561324"/>
          </a:xfrm>
          <a:prstGeom prst="rect">
            <a:avLst/>
          </a:prstGeom>
        </p:spPr>
      </p:pic>
    </p:spTree>
    <p:extLst>
      <p:ext uri="{BB962C8B-B14F-4D97-AF65-F5344CB8AC3E}">
        <p14:creationId xmlns:p14="http://schemas.microsoft.com/office/powerpoint/2010/main" val="3628587087"/>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0" y="0"/>
            <a:ext cx="12191999" cy="6858000"/>
          </a:xfrm>
          <a:prstGeom prst="rect">
            <a:avLst/>
          </a:prstGeom>
          <a:gradFill flip="none" rotWithShape="1">
            <a:gsLst>
              <a:gs pos="10000">
                <a:srgbClr val="00B0F0"/>
              </a:gs>
              <a:gs pos="36000">
                <a:srgbClr val="0070C0"/>
              </a:gs>
              <a:gs pos="64000">
                <a:srgbClr val="0070C0"/>
              </a:gs>
              <a:gs pos="100000">
                <a:srgbClr val="002060"/>
              </a:gs>
            </a:gsLst>
            <a:path path="circle">
              <a:fillToRect t="100000" r="100000"/>
            </a:path>
            <a:tileRect l="-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Imagen 21"/>
          <p:cNvPicPr>
            <a:picLocks noChangeAspect="1"/>
          </p:cNvPicPr>
          <p:nvPr/>
        </p:nvPicPr>
        <p:blipFill rotWithShape="1">
          <a:blip r:embed="rId2">
            <a:extLst>
              <a:ext uri="{28A0092B-C50C-407E-A947-70E740481C1C}">
                <a14:useLocalDpi xmlns:a14="http://schemas.microsoft.com/office/drawing/2010/main" val="0"/>
              </a:ext>
            </a:extLst>
          </a:blip>
          <a:srcRect l="21089" r="29952"/>
          <a:stretch/>
        </p:blipFill>
        <p:spPr>
          <a:xfrm>
            <a:off x="0" y="0"/>
            <a:ext cx="4746812" cy="6858000"/>
          </a:xfrm>
          <a:prstGeom prst="rect">
            <a:avLst/>
          </a:prstGeom>
          <a:ln>
            <a:noFill/>
          </a:ln>
          <a:effectLst>
            <a:outerShdw blurRad="292100" dist="139700" dir="2700000" algn="tl" rotWithShape="0">
              <a:srgbClr val="333333">
                <a:alpha val="65000"/>
              </a:srgbClr>
            </a:outerShdw>
          </a:effectLst>
        </p:spPr>
      </p:pic>
      <p:pic>
        <p:nvPicPr>
          <p:cNvPr id="4" name="Marcador de contenido 11"/>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5400000">
            <a:off x="4831637" y="253836"/>
            <a:ext cx="417959" cy="287295"/>
          </a:xfrm>
          <a:prstGeom prst="rect">
            <a:avLst/>
          </a:prstGeom>
        </p:spPr>
      </p:pic>
      <p:pic>
        <p:nvPicPr>
          <p:cNvPr id="5" name="Imagen 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rot="5400000">
            <a:off x="5159791" y="253838"/>
            <a:ext cx="417960" cy="287296"/>
          </a:xfrm>
          <a:prstGeom prst="rect">
            <a:avLst/>
          </a:prstGeom>
        </p:spPr>
      </p:pic>
      <p:pic>
        <p:nvPicPr>
          <p:cNvPr id="6" name="Imagen 5"/>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rot="10800000">
            <a:off x="11275379" y="6054050"/>
            <a:ext cx="697896" cy="479718"/>
          </a:xfrm>
          <a:prstGeom prst="rect">
            <a:avLst/>
          </a:prstGeom>
        </p:spPr>
      </p:pic>
      <p:pic>
        <p:nvPicPr>
          <p:cNvPr id="7" name="Imagen 6"/>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rot="10800000">
            <a:off x="11275379" y="5486464"/>
            <a:ext cx="697896" cy="479718"/>
          </a:xfrm>
          <a:prstGeom prst="rect">
            <a:avLst/>
          </a:prstGeom>
        </p:spPr>
      </p:pic>
      <p:pic>
        <p:nvPicPr>
          <p:cNvPr id="8" name="Imagen 7"/>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rot="10800000">
            <a:off x="11275379" y="802717"/>
            <a:ext cx="697896" cy="427152"/>
          </a:xfrm>
          <a:prstGeom prst="rect">
            <a:avLst/>
          </a:prstGeom>
        </p:spPr>
      </p:pic>
      <p:pic>
        <p:nvPicPr>
          <p:cNvPr id="9" name="Imagen 8"/>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rot="10800000">
            <a:off x="11275379" y="235131"/>
            <a:ext cx="697896" cy="427152"/>
          </a:xfrm>
          <a:prstGeom prst="rect">
            <a:avLst/>
          </a:prstGeom>
        </p:spPr>
      </p:pic>
      <p:sp>
        <p:nvSpPr>
          <p:cNvPr id="10" name="CuadroTexto 9">
            <a:extLst>
              <a:ext uri="{FF2B5EF4-FFF2-40B4-BE49-F238E27FC236}">
                <a16:creationId xmlns:a16="http://schemas.microsoft.com/office/drawing/2014/main" id="{09D8E2A1-7E5D-43B3-B4DA-342E314113F4}"/>
              </a:ext>
            </a:extLst>
          </p:cNvPr>
          <p:cNvSpPr txBox="1"/>
          <p:nvPr/>
        </p:nvSpPr>
        <p:spPr>
          <a:xfrm>
            <a:off x="5098946" y="3289857"/>
            <a:ext cx="6356350" cy="2215991"/>
          </a:xfrm>
          <a:prstGeom prst="rect">
            <a:avLst/>
          </a:prstGeom>
          <a:noFill/>
        </p:spPr>
        <p:txBody>
          <a:bodyPr wrap="square" rtlCol="0">
            <a:spAutoFit/>
          </a:bodyPr>
          <a:lstStyle/>
          <a:p>
            <a:pPr algn="ctr"/>
            <a:r>
              <a:rPr lang="es-PE" sz="13800" b="1">
                <a:solidFill>
                  <a:schemeClr val="bg1"/>
                </a:solidFill>
                <a:effectLst>
                  <a:outerShdw blurRad="38100" dist="38100" dir="2700000" algn="tl">
                    <a:srgbClr val="000000">
                      <a:alpha val="43137"/>
                    </a:srgbClr>
                  </a:outerShdw>
                </a:effectLst>
              </a:rPr>
              <a:t>Gracias</a:t>
            </a:r>
          </a:p>
        </p:txBody>
      </p:sp>
      <p:sp>
        <p:nvSpPr>
          <p:cNvPr id="12" name="Marcador de número de diapositiva 11"/>
          <p:cNvSpPr>
            <a:spLocks noGrp="1"/>
          </p:cNvSpPr>
          <p:nvPr>
            <p:ph type="sldNum" sz="quarter" idx="12"/>
          </p:nvPr>
        </p:nvSpPr>
        <p:spPr>
          <a:xfrm>
            <a:off x="9280301" y="6356349"/>
            <a:ext cx="2743200" cy="365125"/>
          </a:xfrm>
        </p:spPr>
        <p:txBody>
          <a:bodyPr/>
          <a:lstStyle/>
          <a:p>
            <a:fld id="{AFE149D1-B107-43FB-AF62-0EC23BBC3C67}" type="slidenum">
              <a:rPr lang="es-PE" smtClean="0"/>
              <a:t>22</a:t>
            </a:fld>
            <a:endParaRPr lang="es-PE"/>
          </a:p>
        </p:txBody>
      </p:sp>
      <p:pic>
        <p:nvPicPr>
          <p:cNvPr id="3" name="Imagen 2" descr="Logotipo&#10;&#10;El contenido generado por IA puede ser incorrecto.">
            <a:extLst>
              <a:ext uri="{FF2B5EF4-FFF2-40B4-BE49-F238E27FC236}">
                <a16:creationId xmlns:a16="http://schemas.microsoft.com/office/drawing/2014/main" id="{412F6621-FE08-A839-82F2-74496F27795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162786" y="1200331"/>
            <a:ext cx="2228669" cy="2228669"/>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573926547"/>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rotWithShape="1">
          <a:blip r:embed="rId3" cstate="print">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rcRect l="5831" t="7422" b="4292"/>
          <a:stretch/>
        </p:blipFill>
        <p:spPr>
          <a:xfrm>
            <a:off x="0" y="0"/>
            <a:ext cx="7697723" cy="6858000"/>
          </a:xfrm>
          <a:prstGeom prst="rect">
            <a:avLst/>
          </a:prstGeom>
        </p:spPr>
      </p:pic>
      <p:sp>
        <p:nvSpPr>
          <p:cNvPr id="25" name="Retraso 24"/>
          <p:cNvSpPr/>
          <p:nvPr/>
        </p:nvSpPr>
        <p:spPr>
          <a:xfrm flipH="1">
            <a:off x="11714244" y="6356349"/>
            <a:ext cx="557307" cy="557307"/>
          </a:xfrm>
          <a:prstGeom prst="flowChartDelay">
            <a:avLst/>
          </a:prstGeom>
          <a:solidFill>
            <a:srgbClr val="4CA4D8"/>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Imagen 21"/>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rot="10800000">
            <a:off x="11275379" y="5374781"/>
            <a:ext cx="697896" cy="479718"/>
          </a:xfrm>
          <a:prstGeom prst="rect">
            <a:avLst/>
          </a:prstGeom>
        </p:spPr>
      </p:pic>
      <p:pic>
        <p:nvPicPr>
          <p:cNvPr id="23" name="Imagen 22"/>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rot="10800000">
            <a:off x="11275379" y="4807195"/>
            <a:ext cx="697896" cy="479718"/>
          </a:xfrm>
          <a:prstGeom prst="rect">
            <a:avLst/>
          </a:prstGeom>
        </p:spPr>
      </p:pic>
      <p:sp>
        <p:nvSpPr>
          <p:cNvPr id="15" name="Retraso 14"/>
          <p:cNvSpPr/>
          <p:nvPr/>
        </p:nvSpPr>
        <p:spPr>
          <a:xfrm>
            <a:off x="0" y="494675"/>
            <a:ext cx="1229193" cy="1184223"/>
          </a:xfrm>
          <a:prstGeom prst="flowChartDelay">
            <a:avLst/>
          </a:prstGeom>
          <a:solidFill>
            <a:srgbClr val="4CA4D8"/>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ángulo redondeado 6"/>
          <p:cNvSpPr/>
          <p:nvPr/>
        </p:nvSpPr>
        <p:spPr>
          <a:xfrm>
            <a:off x="303166" y="688262"/>
            <a:ext cx="6599340" cy="796836"/>
          </a:xfrm>
          <a:prstGeom prst="roundRect">
            <a:avLst/>
          </a:prstGeom>
          <a:solidFill>
            <a:schemeClr val="bg1"/>
          </a:solidFill>
          <a:ln>
            <a:no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8" name="Título 1">
            <a:extLst>
              <a:ext uri="{FF2B5EF4-FFF2-40B4-BE49-F238E27FC236}">
                <a16:creationId xmlns:a16="http://schemas.microsoft.com/office/drawing/2014/main" id="{AF67832B-7988-4C58-805F-CD7889AF1B8F}"/>
              </a:ext>
            </a:extLst>
          </p:cNvPr>
          <p:cNvSpPr txBox="1">
            <a:spLocks/>
          </p:cNvSpPr>
          <p:nvPr/>
        </p:nvSpPr>
        <p:spPr>
          <a:xfrm>
            <a:off x="578157" y="374754"/>
            <a:ext cx="6093726" cy="1451937"/>
          </a:xfrm>
          <a:prstGeom prst="rect">
            <a:avLst/>
          </a:prstGeom>
          <a:effectLst>
            <a:outerShdw blurRad="50800" dist="38100" dir="8100000" algn="tr" rotWithShape="0">
              <a:prstClr val="black">
                <a:alpha val="40000"/>
              </a:prstClr>
            </a:outerShdw>
          </a:effectLst>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PE" b="1" dirty="0">
                <a:solidFill>
                  <a:schemeClr val="tx1">
                    <a:lumMod val="95000"/>
                    <a:lumOff val="5000"/>
                  </a:schemeClr>
                </a:solidFill>
              </a:rPr>
              <a:t>Objetivo</a:t>
            </a:r>
          </a:p>
        </p:txBody>
      </p:sp>
      <p:pic>
        <p:nvPicPr>
          <p:cNvPr id="9" name="Imagen 8"/>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rot="10800000">
            <a:off x="11275379" y="802717"/>
            <a:ext cx="697896" cy="427152"/>
          </a:xfrm>
          <a:prstGeom prst="rect">
            <a:avLst/>
          </a:prstGeom>
        </p:spPr>
      </p:pic>
      <p:pic>
        <p:nvPicPr>
          <p:cNvPr id="10" name="Imagen 9"/>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rot="10800000">
            <a:off x="11275379" y="235131"/>
            <a:ext cx="697896" cy="427152"/>
          </a:xfrm>
          <a:prstGeom prst="rect">
            <a:avLst/>
          </a:prstGeom>
        </p:spPr>
      </p:pic>
      <p:cxnSp>
        <p:nvCxnSpPr>
          <p:cNvPr id="17" name="Conector recto de flecha 16"/>
          <p:cNvCxnSpPr/>
          <p:nvPr/>
        </p:nvCxnSpPr>
        <p:spPr>
          <a:xfrm>
            <a:off x="0" y="374754"/>
            <a:ext cx="265325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ector recto de flecha 17"/>
          <p:cNvCxnSpPr/>
          <p:nvPr/>
        </p:nvCxnSpPr>
        <p:spPr>
          <a:xfrm>
            <a:off x="1184223" y="1603948"/>
            <a:ext cx="40323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 name="Picture 220">
            <a:extLst>
              <a:ext uri="{FF2B5EF4-FFF2-40B4-BE49-F238E27FC236}">
                <a16:creationId xmlns:a16="http://schemas.microsoft.com/office/drawing/2014/main" id="{C204F0CA-56A2-723C-69AE-A441644BB087}"/>
              </a:ext>
            </a:extLst>
          </p:cNvPr>
          <p:cNvPicPr>
            <a:picLocks noChangeAspect="1"/>
          </p:cNvPicPr>
          <p:nvPr/>
        </p:nvPicPr>
        <p:blipFill>
          <a:blip r:embed="rId7"/>
          <a:stretch>
            <a:fillRect/>
          </a:stretch>
        </p:blipFill>
        <p:spPr>
          <a:xfrm>
            <a:off x="252941" y="5973951"/>
            <a:ext cx="1575955" cy="715241"/>
          </a:xfrm>
          <a:prstGeom prst="rect">
            <a:avLst/>
          </a:prstGeom>
        </p:spPr>
      </p:pic>
      <p:sp>
        <p:nvSpPr>
          <p:cNvPr id="19" name="Rectángulo: esquinas redondeadas 18">
            <a:extLst>
              <a:ext uri="{FF2B5EF4-FFF2-40B4-BE49-F238E27FC236}">
                <a16:creationId xmlns:a16="http://schemas.microsoft.com/office/drawing/2014/main" id="{E97F6A7A-53EE-1010-82B0-E64EF4873B5A}"/>
              </a:ext>
            </a:extLst>
          </p:cNvPr>
          <p:cNvSpPr/>
          <p:nvPr/>
        </p:nvSpPr>
        <p:spPr>
          <a:xfrm>
            <a:off x="2773208" y="1945541"/>
            <a:ext cx="5134011" cy="3673847"/>
          </a:xfrm>
          <a:prstGeom prst="roundRect">
            <a:avLst>
              <a:gd name="adj" fmla="val 4238"/>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s-PE"/>
          </a:p>
        </p:txBody>
      </p:sp>
      <p:pic>
        <p:nvPicPr>
          <p:cNvPr id="21" name="Imagen 20">
            <a:extLst>
              <a:ext uri="{FF2B5EF4-FFF2-40B4-BE49-F238E27FC236}">
                <a16:creationId xmlns:a16="http://schemas.microsoft.com/office/drawing/2014/main" id="{F887907F-77F8-6611-2AB9-D983B2F47DFB}"/>
              </a:ext>
            </a:extLst>
          </p:cNvPr>
          <p:cNvPicPr>
            <a:picLocks noChangeAspect="1"/>
          </p:cNvPicPr>
          <p:nvPr/>
        </p:nvPicPr>
        <p:blipFill>
          <a:blip r:embed="rId8">
            <a:duotone>
              <a:prstClr val="black"/>
              <a:schemeClr val="accent6">
                <a:tint val="45000"/>
                <a:satMod val="400000"/>
              </a:schemeClr>
            </a:duotone>
          </a:blip>
          <a:stretch>
            <a:fillRect/>
          </a:stretch>
        </p:blipFill>
        <p:spPr>
          <a:xfrm>
            <a:off x="2924671" y="2892509"/>
            <a:ext cx="1425577" cy="1573934"/>
          </a:xfrm>
          <a:prstGeom prst="rect">
            <a:avLst/>
          </a:prstGeom>
        </p:spPr>
      </p:pic>
      <p:sp>
        <p:nvSpPr>
          <p:cNvPr id="24" name="CuadroTexto 23">
            <a:extLst>
              <a:ext uri="{FF2B5EF4-FFF2-40B4-BE49-F238E27FC236}">
                <a16:creationId xmlns:a16="http://schemas.microsoft.com/office/drawing/2014/main" id="{ACC38421-5268-AEE9-A7AF-DEE73F7E11DC}"/>
              </a:ext>
            </a:extLst>
          </p:cNvPr>
          <p:cNvSpPr txBox="1"/>
          <p:nvPr/>
        </p:nvSpPr>
        <p:spPr>
          <a:xfrm>
            <a:off x="4603077" y="2663814"/>
            <a:ext cx="3264624" cy="2585323"/>
          </a:xfrm>
          <a:prstGeom prst="rect">
            <a:avLst/>
          </a:prstGeom>
          <a:noFill/>
        </p:spPr>
        <p:txBody>
          <a:bodyPr wrap="square" rtlCol="0">
            <a:spAutoFit/>
          </a:bodyPr>
          <a:lstStyle/>
          <a:p>
            <a:r>
              <a:rPr lang="es-ES" dirty="0"/>
              <a:t>El objetivo del presente trabajo es </a:t>
            </a:r>
            <a:r>
              <a:rPr lang="es-ES" b="1" dirty="0"/>
              <a:t>realizar un ETL utilizando la tecnología de DLT (Delta Live Tables) para rastrear en tiempo real los desembolsos de créditos en una entidad financiera. Además se utilizará los ambientes de DEVELOP y CERT para el despliegue con </a:t>
            </a:r>
            <a:r>
              <a:rPr lang="es-ES" b="1" dirty="0" err="1"/>
              <a:t>github</a:t>
            </a:r>
            <a:r>
              <a:rPr lang="es-ES" b="1" dirty="0"/>
              <a:t>.</a:t>
            </a:r>
            <a:endParaRPr lang="es-PE" b="1" dirty="0"/>
          </a:p>
        </p:txBody>
      </p:sp>
      <p:pic>
        <p:nvPicPr>
          <p:cNvPr id="35" name="Google Shape;536;g1151e68693e_4_1471">
            <a:extLst>
              <a:ext uri="{FF2B5EF4-FFF2-40B4-BE49-F238E27FC236}">
                <a16:creationId xmlns:a16="http://schemas.microsoft.com/office/drawing/2014/main" id="{9C67CB11-454E-8F51-1710-100A0C3C6668}"/>
              </a:ext>
            </a:extLst>
          </p:cNvPr>
          <p:cNvPicPr preferRelativeResize="0"/>
          <p:nvPr/>
        </p:nvPicPr>
        <p:blipFill rotWithShape="1">
          <a:blip r:embed="rId9">
            <a:alphaModFix/>
          </a:blip>
          <a:srcRect/>
          <a:stretch/>
        </p:blipFill>
        <p:spPr>
          <a:xfrm rot="5399885">
            <a:off x="6021986" y="703425"/>
            <a:ext cx="773654" cy="753026"/>
          </a:xfrm>
          <a:prstGeom prst="rect">
            <a:avLst/>
          </a:prstGeom>
          <a:noFill/>
          <a:ln>
            <a:noFill/>
          </a:ln>
        </p:spPr>
      </p:pic>
    </p:spTree>
    <p:extLst>
      <p:ext uri="{BB962C8B-B14F-4D97-AF65-F5344CB8AC3E}">
        <p14:creationId xmlns:p14="http://schemas.microsoft.com/office/powerpoint/2010/main" val="3489365686"/>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220">
            <a:extLst>
              <a:ext uri="{FF2B5EF4-FFF2-40B4-BE49-F238E27FC236}">
                <a16:creationId xmlns:a16="http://schemas.microsoft.com/office/drawing/2014/main" id="{8B5715EA-3107-D5CD-CDB0-AD7FBDD349BB}"/>
              </a:ext>
            </a:extLst>
          </p:cNvPr>
          <p:cNvPicPr>
            <a:picLocks noChangeAspect="1"/>
          </p:cNvPicPr>
          <p:nvPr/>
        </p:nvPicPr>
        <p:blipFill>
          <a:blip r:embed="rId2"/>
          <a:stretch>
            <a:fillRect/>
          </a:stretch>
        </p:blipFill>
        <p:spPr>
          <a:xfrm>
            <a:off x="119701" y="6025148"/>
            <a:ext cx="1575955" cy="715241"/>
          </a:xfrm>
          <a:prstGeom prst="rect">
            <a:avLst/>
          </a:prstGeom>
        </p:spPr>
      </p:pic>
      <p:sp>
        <p:nvSpPr>
          <p:cNvPr id="25" name="Retraso 24"/>
          <p:cNvSpPr/>
          <p:nvPr/>
        </p:nvSpPr>
        <p:spPr>
          <a:xfrm flipH="1">
            <a:off x="11714244" y="6356349"/>
            <a:ext cx="557307" cy="557307"/>
          </a:xfrm>
          <a:prstGeom prst="flowChartDelay">
            <a:avLst/>
          </a:prstGeom>
          <a:solidFill>
            <a:srgbClr val="4CA4D8"/>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Imagen 21"/>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0800000">
            <a:off x="11275379" y="5374781"/>
            <a:ext cx="697896" cy="479718"/>
          </a:xfrm>
          <a:prstGeom prst="rect">
            <a:avLst/>
          </a:prstGeom>
        </p:spPr>
      </p:pic>
      <p:pic>
        <p:nvPicPr>
          <p:cNvPr id="23" name="Imagen 22"/>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rot="10800000">
            <a:off x="11275379" y="4807195"/>
            <a:ext cx="697896" cy="479718"/>
          </a:xfrm>
          <a:prstGeom prst="rect">
            <a:avLst/>
          </a:prstGeom>
        </p:spPr>
      </p:pic>
      <p:pic>
        <p:nvPicPr>
          <p:cNvPr id="5" name="Imagen 4"/>
          <p:cNvPicPr>
            <a:picLocks noChangeAspect="1"/>
          </p:cNvPicPr>
          <p:nvPr/>
        </p:nvPicPr>
        <p:blipFill rotWithShape="1">
          <a:blip r:embed="rId4" cstate="print">
            <a:extLst>
              <a:ext uri="{BEBA8EAE-BF5A-486C-A8C5-ECC9F3942E4B}">
                <a14:imgProps xmlns:a14="http://schemas.microsoft.com/office/drawing/2010/main">
                  <a14:imgLayer r:embed="rId5">
                    <a14:imgEffect>
                      <a14:brightnessContrast bright="20000" contrast="-40000"/>
                    </a14:imgEffect>
                  </a14:imgLayer>
                </a14:imgProps>
              </a:ext>
              <a:ext uri="{28A0092B-C50C-407E-A947-70E740481C1C}">
                <a14:useLocalDpi xmlns:a14="http://schemas.microsoft.com/office/drawing/2010/main" val="0"/>
              </a:ext>
            </a:extLst>
          </a:blip>
          <a:srcRect l="5831" t="7422" b="4292"/>
          <a:stretch/>
        </p:blipFill>
        <p:spPr>
          <a:xfrm>
            <a:off x="0" y="0"/>
            <a:ext cx="7697723" cy="6858000"/>
          </a:xfrm>
          <a:prstGeom prst="rect">
            <a:avLst/>
          </a:prstGeom>
        </p:spPr>
      </p:pic>
      <p:sp>
        <p:nvSpPr>
          <p:cNvPr id="15" name="Retraso 14"/>
          <p:cNvSpPr/>
          <p:nvPr/>
        </p:nvSpPr>
        <p:spPr>
          <a:xfrm>
            <a:off x="0" y="494675"/>
            <a:ext cx="1229193" cy="1184223"/>
          </a:xfrm>
          <a:prstGeom prst="flowChartDelay">
            <a:avLst/>
          </a:prstGeom>
          <a:solidFill>
            <a:srgbClr val="4CA4D8"/>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ángulo redondeado 6"/>
          <p:cNvSpPr/>
          <p:nvPr/>
        </p:nvSpPr>
        <p:spPr>
          <a:xfrm>
            <a:off x="303166" y="688262"/>
            <a:ext cx="6599340" cy="796836"/>
          </a:xfrm>
          <a:prstGeom prst="roundRect">
            <a:avLst/>
          </a:prstGeom>
          <a:solidFill>
            <a:schemeClr val="bg1"/>
          </a:solidFill>
          <a:ln>
            <a:no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8" name="Título 1">
            <a:extLst>
              <a:ext uri="{FF2B5EF4-FFF2-40B4-BE49-F238E27FC236}">
                <a16:creationId xmlns:a16="http://schemas.microsoft.com/office/drawing/2014/main" id="{AF67832B-7988-4C58-805F-CD7889AF1B8F}"/>
              </a:ext>
            </a:extLst>
          </p:cNvPr>
          <p:cNvSpPr txBox="1">
            <a:spLocks/>
          </p:cNvSpPr>
          <p:nvPr/>
        </p:nvSpPr>
        <p:spPr>
          <a:xfrm>
            <a:off x="578157" y="374754"/>
            <a:ext cx="6093726" cy="1451937"/>
          </a:xfrm>
          <a:prstGeom prst="rect">
            <a:avLst/>
          </a:prstGeom>
          <a:effectLst>
            <a:outerShdw blurRad="50800" dist="38100" dir="8100000" algn="tr" rotWithShape="0">
              <a:prstClr val="black">
                <a:alpha val="40000"/>
              </a:prstClr>
            </a:outerShdw>
          </a:effectLst>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PE" b="1" dirty="0">
                <a:solidFill>
                  <a:schemeClr val="tx1">
                    <a:lumMod val="95000"/>
                    <a:lumOff val="5000"/>
                  </a:schemeClr>
                </a:solidFill>
              </a:rPr>
              <a:t>Servicio Utilizados</a:t>
            </a:r>
          </a:p>
        </p:txBody>
      </p:sp>
      <p:pic>
        <p:nvPicPr>
          <p:cNvPr id="9" name="Imagen 8"/>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rot="10800000">
            <a:off x="11275379" y="802717"/>
            <a:ext cx="697896" cy="427152"/>
          </a:xfrm>
          <a:prstGeom prst="rect">
            <a:avLst/>
          </a:prstGeom>
        </p:spPr>
      </p:pic>
      <p:pic>
        <p:nvPicPr>
          <p:cNvPr id="10" name="Imagen 9"/>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rot="10800000">
            <a:off x="11275379" y="235131"/>
            <a:ext cx="697896" cy="427152"/>
          </a:xfrm>
          <a:prstGeom prst="rect">
            <a:avLst/>
          </a:prstGeom>
        </p:spPr>
      </p:pic>
      <p:cxnSp>
        <p:nvCxnSpPr>
          <p:cNvPr id="17" name="Conector recto de flecha 16"/>
          <p:cNvCxnSpPr/>
          <p:nvPr/>
        </p:nvCxnSpPr>
        <p:spPr>
          <a:xfrm>
            <a:off x="0" y="374754"/>
            <a:ext cx="265325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ector recto de flecha 17"/>
          <p:cNvCxnSpPr/>
          <p:nvPr/>
        </p:nvCxnSpPr>
        <p:spPr>
          <a:xfrm>
            <a:off x="1184223" y="1603948"/>
            <a:ext cx="40323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Marcador de número de diapositiva 10"/>
          <p:cNvSpPr>
            <a:spLocks noGrp="1"/>
          </p:cNvSpPr>
          <p:nvPr>
            <p:ph type="sldNum" sz="quarter" idx="12"/>
          </p:nvPr>
        </p:nvSpPr>
        <p:spPr/>
        <p:txBody>
          <a:bodyPr/>
          <a:lstStyle/>
          <a:p>
            <a:fld id="{AFE149D1-B107-43FB-AF62-0EC23BBC3C67}" type="slidenum">
              <a:rPr lang="es-PE" smtClean="0"/>
              <a:t>4</a:t>
            </a:fld>
            <a:endParaRPr lang="es-PE"/>
          </a:p>
        </p:txBody>
      </p:sp>
      <p:pic>
        <p:nvPicPr>
          <p:cNvPr id="4" name="Google Shape;536;g1151e68693e_4_1471">
            <a:extLst>
              <a:ext uri="{FF2B5EF4-FFF2-40B4-BE49-F238E27FC236}">
                <a16:creationId xmlns:a16="http://schemas.microsoft.com/office/drawing/2014/main" id="{8200CD03-F368-F90D-EF78-48F299E08B26}"/>
              </a:ext>
            </a:extLst>
          </p:cNvPr>
          <p:cNvPicPr preferRelativeResize="0"/>
          <p:nvPr/>
        </p:nvPicPr>
        <p:blipFill rotWithShape="1">
          <a:blip r:embed="rId7">
            <a:alphaModFix/>
          </a:blip>
          <a:srcRect/>
          <a:stretch/>
        </p:blipFill>
        <p:spPr>
          <a:xfrm rot="5399885">
            <a:off x="7093836" y="672610"/>
            <a:ext cx="773654" cy="753026"/>
          </a:xfrm>
          <a:prstGeom prst="rect">
            <a:avLst/>
          </a:prstGeom>
          <a:noFill/>
          <a:ln>
            <a:noFill/>
          </a:ln>
        </p:spPr>
      </p:pic>
      <p:sp>
        <p:nvSpPr>
          <p:cNvPr id="2" name="CuadroTexto 1">
            <a:extLst>
              <a:ext uri="{FF2B5EF4-FFF2-40B4-BE49-F238E27FC236}">
                <a16:creationId xmlns:a16="http://schemas.microsoft.com/office/drawing/2014/main" id="{5B1F8E0D-FDF4-C577-4463-848FC26D2444}"/>
              </a:ext>
            </a:extLst>
          </p:cNvPr>
          <p:cNvSpPr txBox="1"/>
          <p:nvPr/>
        </p:nvSpPr>
        <p:spPr>
          <a:xfrm>
            <a:off x="1184223" y="2625213"/>
            <a:ext cx="5120954" cy="2246769"/>
          </a:xfrm>
          <a:prstGeom prst="rect">
            <a:avLst/>
          </a:prstGeom>
          <a:noFill/>
        </p:spPr>
        <p:txBody>
          <a:bodyPr wrap="none" rtlCol="0">
            <a:spAutoFit/>
          </a:bodyPr>
          <a:lstStyle/>
          <a:p>
            <a:pPr marL="285750" indent="-285750">
              <a:buFont typeface="Arial" panose="020B0604020202020204" pitchFamily="34" charset="0"/>
              <a:buChar char="•"/>
            </a:pPr>
            <a:r>
              <a:rPr lang="es-PE" sz="2000" b="1" dirty="0"/>
              <a:t>RESOURCE GROUP</a:t>
            </a:r>
          </a:p>
          <a:p>
            <a:pPr marL="285750" indent="-285750">
              <a:buFont typeface="Arial" panose="020B0604020202020204" pitchFamily="34" charset="0"/>
              <a:buChar char="•"/>
            </a:pPr>
            <a:r>
              <a:rPr lang="es-PE" sz="2000" b="1" dirty="0"/>
              <a:t>AZURE DATABRICKS</a:t>
            </a:r>
          </a:p>
          <a:p>
            <a:pPr marL="285750" indent="-285750">
              <a:buFont typeface="Arial" panose="020B0604020202020204" pitchFamily="34" charset="0"/>
              <a:buChar char="•"/>
            </a:pPr>
            <a:r>
              <a:rPr lang="es-PE" sz="2000" b="1" dirty="0"/>
              <a:t>STORAGE ACCOUNTS</a:t>
            </a:r>
          </a:p>
          <a:p>
            <a:pPr marL="285750" indent="-285750">
              <a:buFont typeface="Arial" panose="020B0604020202020204" pitchFamily="34" charset="0"/>
              <a:buChar char="•"/>
            </a:pPr>
            <a:r>
              <a:rPr lang="es-PE" sz="2000" b="1" dirty="0"/>
              <a:t>ACCESS CONECTOR FOR AZURE DATABRICKS</a:t>
            </a:r>
          </a:p>
          <a:p>
            <a:pPr marL="285750" indent="-285750">
              <a:buFont typeface="Arial" panose="020B0604020202020204" pitchFamily="34" charset="0"/>
              <a:buChar char="•"/>
            </a:pPr>
            <a:r>
              <a:rPr lang="es-PE" sz="2000" b="1" dirty="0"/>
              <a:t>MICROSOFT ENTRA ID </a:t>
            </a:r>
          </a:p>
          <a:p>
            <a:pPr marL="285750" indent="-285750">
              <a:buFont typeface="Arial" panose="020B0604020202020204" pitchFamily="34" charset="0"/>
              <a:buChar char="•"/>
            </a:pPr>
            <a:r>
              <a:rPr lang="es-PE" sz="2000" b="1" dirty="0"/>
              <a:t>GIT HUB</a:t>
            </a:r>
          </a:p>
          <a:p>
            <a:pPr marL="285750" indent="-285750">
              <a:buFont typeface="Arial" panose="020B0604020202020204" pitchFamily="34" charset="0"/>
              <a:buChar char="•"/>
            </a:pPr>
            <a:r>
              <a:rPr lang="es-PE" sz="2000" b="1" dirty="0"/>
              <a:t>POWER BI</a:t>
            </a:r>
          </a:p>
        </p:txBody>
      </p:sp>
    </p:spTree>
    <p:extLst>
      <p:ext uri="{BB962C8B-B14F-4D97-AF65-F5344CB8AC3E}">
        <p14:creationId xmlns:p14="http://schemas.microsoft.com/office/powerpoint/2010/main" val="1206295728"/>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traso 24"/>
          <p:cNvSpPr/>
          <p:nvPr/>
        </p:nvSpPr>
        <p:spPr>
          <a:xfrm flipH="1">
            <a:off x="11714244" y="6356349"/>
            <a:ext cx="557307" cy="557307"/>
          </a:xfrm>
          <a:prstGeom prst="flowChartDelay">
            <a:avLst/>
          </a:prstGeom>
          <a:solidFill>
            <a:srgbClr val="4CA4D8"/>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Imagen 21"/>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0800000">
            <a:off x="11275379" y="5374781"/>
            <a:ext cx="697896" cy="479718"/>
          </a:xfrm>
          <a:prstGeom prst="rect">
            <a:avLst/>
          </a:prstGeom>
        </p:spPr>
      </p:pic>
      <p:pic>
        <p:nvPicPr>
          <p:cNvPr id="23" name="Imagen 22"/>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rot="10800000">
            <a:off x="11275379" y="4807195"/>
            <a:ext cx="697896" cy="479718"/>
          </a:xfrm>
          <a:prstGeom prst="rect">
            <a:avLst/>
          </a:prstGeom>
        </p:spPr>
      </p:pic>
      <p:pic>
        <p:nvPicPr>
          <p:cNvPr id="5" name="Imagen 4"/>
          <p:cNvPicPr>
            <a:picLocks noChangeAspect="1"/>
          </p:cNvPicPr>
          <p:nvPr/>
        </p:nvPicPr>
        <p:blipFill rotWithShape="1">
          <a:blip r:embed="rId3" cstate="print">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rcRect l="5831" t="7422" b="4292"/>
          <a:stretch/>
        </p:blipFill>
        <p:spPr>
          <a:xfrm>
            <a:off x="130123" y="235131"/>
            <a:ext cx="7697723" cy="6858000"/>
          </a:xfrm>
          <a:prstGeom prst="rect">
            <a:avLst/>
          </a:prstGeom>
        </p:spPr>
      </p:pic>
      <p:sp>
        <p:nvSpPr>
          <p:cNvPr id="15" name="Retraso 14"/>
          <p:cNvSpPr/>
          <p:nvPr/>
        </p:nvSpPr>
        <p:spPr>
          <a:xfrm>
            <a:off x="0" y="494675"/>
            <a:ext cx="1229193" cy="1184223"/>
          </a:xfrm>
          <a:prstGeom prst="flowChartDelay">
            <a:avLst/>
          </a:prstGeom>
          <a:solidFill>
            <a:srgbClr val="4CA4D8"/>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ángulo redondeado 6"/>
          <p:cNvSpPr/>
          <p:nvPr/>
        </p:nvSpPr>
        <p:spPr>
          <a:xfrm>
            <a:off x="303165" y="688262"/>
            <a:ext cx="8306747" cy="796836"/>
          </a:xfrm>
          <a:prstGeom prst="roundRect">
            <a:avLst/>
          </a:prstGeom>
          <a:solidFill>
            <a:schemeClr val="bg1"/>
          </a:solidFill>
          <a:ln>
            <a:no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8" name="Título 1">
            <a:extLst>
              <a:ext uri="{FF2B5EF4-FFF2-40B4-BE49-F238E27FC236}">
                <a16:creationId xmlns:a16="http://schemas.microsoft.com/office/drawing/2014/main" id="{AF67832B-7988-4C58-805F-CD7889AF1B8F}"/>
              </a:ext>
            </a:extLst>
          </p:cNvPr>
          <p:cNvSpPr txBox="1">
            <a:spLocks/>
          </p:cNvSpPr>
          <p:nvPr/>
        </p:nvSpPr>
        <p:spPr>
          <a:xfrm>
            <a:off x="303165" y="374754"/>
            <a:ext cx="8611720" cy="1451937"/>
          </a:xfrm>
          <a:prstGeom prst="rect">
            <a:avLst/>
          </a:prstGeom>
          <a:effectLst>
            <a:outerShdw blurRad="50800" dist="38100" dir="8100000" algn="tr" rotWithShape="0">
              <a:prstClr val="black">
                <a:alpha val="40000"/>
              </a:prstClr>
            </a:outerShdw>
          </a:effectLst>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PE" b="1" dirty="0">
                <a:solidFill>
                  <a:schemeClr val="tx1">
                    <a:lumMod val="95000"/>
                    <a:lumOff val="5000"/>
                  </a:schemeClr>
                </a:solidFill>
              </a:rPr>
              <a:t>Arquitectura</a:t>
            </a:r>
          </a:p>
        </p:txBody>
      </p:sp>
      <p:pic>
        <p:nvPicPr>
          <p:cNvPr id="9" name="Imagen 8"/>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rot="10800000">
            <a:off x="11275379" y="802717"/>
            <a:ext cx="697896" cy="427152"/>
          </a:xfrm>
          <a:prstGeom prst="rect">
            <a:avLst/>
          </a:prstGeom>
        </p:spPr>
      </p:pic>
      <p:pic>
        <p:nvPicPr>
          <p:cNvPr id="10" name="Imagen 9"/>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rot="10800000">
            <a:off x="11275379" y="235131"/>
            <a:ext cx="697896" cy="427152"/>
          </a:xfrm>
          <a:prstGeom prst="rect">
            <a:avLst/>
          </a:prstGeom>
        </p:spPr>
      </p:pic>
      <p:cxnSp>
        <p:nvCxnSpPr>
          <p:cNvPr id="17" name="Conector recto de flecha 16"/>
          <p:cNvCxnSpPr/>
          <p:nvPr/>
        </p:nvCxnSpPr>
        <p:spPr>
          <a:xfrm>
            <a:off x="0" y="374754"/>
            <a:ext cx="265325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ector recto de flecha 17"/>
          <p:cNvCxnSpPr/>
          <p:nvPr/>
        </p:nvCxnSpPr>
        <p:spPr>
          <a:xfrm>
            <a:off x="1184223" y="1603948"/>
            <a:ext cx="40323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Marcador de número de diapositiva 10"/>
          <p:cNvSpPr>
            <a:spLocks noGrp="1"/>
          </p:cNvSpPr>
          <p:nvPr>
            <p:ph type="sldNum" sz="quarter" idx="12"/>
          </p:nvPr>
        </p:nvSpPr>
        <p:spPr/>
        <p:txBody>
          <a:bodyPr/>
          <a:lstStyle/>
          <a:p>
            <a:fld id="{AFE149D1-B107-43FB-AF62-0EC23BBC3C67}" type="slidenum">
              <a:rPr lang="es-PE" smtClean="0"/>
              <a:t>5</a:t>
            </a:fld>
            <a:endParaRPr lang="es-PE"/>
          </a:p>
        </p:txBody>
      </p:sp>
      <p:pic>
        <p:nvPicPr>
          <p:cNvPr id="20" name="Imagen 19">
            <a:extLst>
              <a:ext uri="{FF2B5EF4-FFF2-40B4-BE49-F238E27FC236}">
                <a16:creationId xmlns:a16="http://schemas.microsoft.com/office/drawing/2014/main" id="{BB4E9416-8975-0D43-48C1-AB009A9A2F7C}"/>
              </a:ext>
            </a:extLst>
          </p:cNvPr>
          <p:cNvPicPr>
            <a:picLocks noChangeAspect="1"/>
          </p:cNvPicPr>
          <p:nvPr/>
        </p:nvPicPr>
        <p:blipFill>
          <a:blip r:embed="rId6"/>
          <a:stretch>
            <a:fillRect/>
          </a:stretch>
        </p:blipFill>
        <p:spPr>
          <a:xfrm>
            <a:off x="1967313" y="1826691"/>
            <a:ext cx="8306748" cy="4661428"/>
          </a:xfrm>
          <a:prstGeom prst="rect">
            <a:avLst/>
          </a:prstGeom>
        </p:spPr>
      </p:pic>
      <p:sp>
        <p:nvSpPr>
          <p:cNvPr id="21" name="Rectángulo 20">
            <a:extLst>
              <a:ext uri="{FF2B5EF4-FFF2-40B4-BE49-F238E27FC236}">
                <a16:creationId xmlns:a16="http://schemas.microsoft.com/office/drawing/2014/main" id="{A38B1E47-2C8A-2E5D-0CE7-2D8C3A11719D}"/>
              </a:ext>
            </a:extLst>
          </p:cNvPr>
          <p:cNvSpPr/>
          <p:nvPr/>
        </p:nvSpPr>
        <p:spPr>
          <a:xfrm>
            <a:off x="5667555" y="2665563"/>
            <a:ext cx="1500996" cy="2509207"/>
          </a:xfrm>
          <a:prstGeom prst="rect">
            <a:avLst/>
          </a:prstGeom>
          <a:noFill/>
          <a:ln w="28575">
            <a:prstDash val="sysDash"/>
          </a:ln>
        </p:spPr>
        <p:style>
          <a:lnRef idx="2">
            <a:schemeClr val="accent2"/>
          </a:lnRef>
          <a:fillRef idx="1">
            <a:schemeClr val="lt1"/>
          </a:fillRef>
          <a:effectRef idx="0">
            <a:schemeClr val="accent2"/>
          </a:effectRef>
          <a:fontRef idx="minor">
            <a:schemeClr val="dk1"/>
          </a:fontRef>
        </p:style>
        <p:txBody>
          <a:bodyPr rtlCol="0" anchor="ctr"/>
          <a:lstStyle/>
          <a:p>
            <a:pPr algn="ctr"/>
            <a:endParaRPr lang="es-PE"/>
          </a:p>
        </p:txBody>
      </p:sp>
      <p:pic>
        <p:nvPicPr>
          <p:cNvPr id="27" name="Picture 220">
            <a:extLst>
              <a:ext uri="{FF2B5EF4-FFF2-40B4-BE49-F238E27FC236}">
                <a16:creationId xmlns:a16="http://schemas.microsoft.com/office/drawing/2014/main" id="{ABE184E4-4576-5FBC-23C2-5F93B71F1B83}"/>
              </a:ext>
            </a:extLst>
          </p:cNvPr>
          <p:cNvPicPr>
            <a:picLocks noChangeAspect="1"/>
          </p:cNvPicPr>
          <p:nvPr/>
        </p:nvPicPr>
        <p:blipFill>
          <a:blip r:embed="rId7"/>
          <a:stretch>
            <a:fillRect/>
          </a:stretch>
        </p:blipFill>
        <p:spPr>
          <a:xfrm>
            <a:off x="252941" y="5973951"/>
            <a:ext cx="1575955" cy="715241"/>
          </a:xfrm>
          <a:prstGeom prst="rect">
            <a:avLst/>
          </a:prstGeom>
        </p:spPr>
      </p:pic>
      <p:pic>
        <p:nvPicPr>
          <p:cNvPr id="28" name="Google Shape;536;g1151e68693e_4_1471">
            <a:extLst>
              <a:ext uri="{FF2B5EF4-FFF2-40B4-BE49-F238E27FC236}">
                <a16:creationId xmlns:a16="http://schemas.microsoft.com/office/drawing/2014/main" id="{5809A853-84A0-3D1C-7CF7-F99B3862FFE7}"/>
              </a:ext>
            </a:extLst>
          </p:cNvPr>
          <p:cNvPicPr preferRelativeResize="0"/>
          <p:nvPr/>
        </p:nvPicPr>
        <p:blipFill rotWithShape="1">
          <a:blip r:embed="rId8">
            <a:alphaModFix/>
          </a:blip>
          <a:srcRect/>
          <a:stretch/>
        </p:blipFill>
        <p:spPr>
          <a:xfrm rot="5399885">
            <a:off x="8904584" y="724209"/>
            <a:ext cx="773654" cy="753026"/>
          </a:xfrm>
          <a:prstGeom prst="rect">
            <a:avLst/>
          </a:prstGeom>
          <a:noFill/>
          <a:ln>
            <a:noFill/>
          </a:ln>
        </p:spPr>
      </p:pic>
    </p:spTree>
    <p:extLst>
      <p:ext uri="{BB962C8B-B14F-4D97-AF65-F5344CB8AC3E}">
        <p14:creationId xmlns:p14="http://schemas.microsoft.com/office/powerpoint/2010/main" val="4070242447"/>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rotWithShape="1">
          <a:blip r:embed="rId2" cstate="print">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rcRect l="5831" t="7422" b="4292"/>
          <a:stretch/>
        </p:blipFill>
        <p:spPr>
          <a:xfrm>
            <a:off x="0" y="0"/>
            <a:ext cx="7697723" cy="6858000"/>
          </a:xfrm>
          <a:prstGeom prst="rect">
            <a:avLst/>
          </a:prstGeom>
        </p:spPr>
      </p:pic>
      <p:sp>
        <p:nvSpPr>
          <p:cNvPr id="25" name="Retraso 24"/>
          <p:cNvSpPr/>
          <p:nvPr/>
        </p:nvSpPr>
        <p:spPr>
          <a:xfrm flipH="1">
            <a:off x="11714244" y="6356349"/>
            <a:ext cx="557307" cy="557307"/>
          </a:xfrm>
          <a:prstGeom prst="flowChartDelay">
            <a:avLst/>
          </a:prstGeom>
          <a:solidFill>
            <a:srgbClr val="4CA4D8"/>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Imagen 21"/>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rot="10800000">
            <a:off x="11275379" y="5374781"/>
            <a:ext cx="697896" cy="479718"/>
          </a:xfrm>
          <a:prstGeom prst="rect">
            <a:avLst/>
          </a:prstGeom>
        </p:spPr>
      </p:pic>
      <p:pic>
        <p:nvPicPr>
          <p:cNvPr id="23" name="Imagen 22"/>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rot="10800000">
            <a:off x="11275379" y="4807195"/>
            <a:ext cx="697896" cy="479718"/>
          </a:xfrm>
          <a:prstGeom prst="rect">
            <a:avLst/>
          </a:prstGeom>
        </p:spPr>
      </p:pic>
      <p:sp>
        <p:nvSpPr>
          <p:cNvPr id="15" name="Retraso 14"/>
          <p:cNvSpPr/>
          <p:nvPr/>
        </p:nvSpPr>
        <p:spPr>
          <a:xfrm>
            <a:off x="0" y="494675"/>
            <a:ext cx="1229193" cy="1184223"/>
          </a:xfrm>
          <a:prstGeom prst="flowChartDelay">
            <a:avLst/>
          </a:prstGeom>
          <a:solidFill>
            <a:srgbClr val="4CA4D8"/>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ángulo redondeado 6"/>
          <p:cNvSpPr/>
          <p:nvPr/>
        </p:nvSpPr>
        <p:spPr>
          <a:xfrm>
            <a:off x="303166" y="688262"/>
            <a:ext cx="5993710" cy="796836"/>
          </a:xfrm>
          <a:prstGeom prst="roundRect">
            <a:avLst/>
          </a:prstGeom>
          <a:solidFill>
            <a:schemeClr val="bg1"/>
          </a:solidFill>
          <a:ln>
            <a:no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8" name="Título 1">
            <a:extLst>
              <a:ext uri="{FF2B5EF4-FFF2-40B4-BE49-F238E27FC236}">
                <a16:creationId xmlns:a16="http://schemas.microsoft.com/office/drawing/2014/main" id="{AF67832B-7988-4C58-805F-CD7889AF1B8F}"/>
              </a:ext>
            </a:extLst>
          </p:cNvPr>
          <p:cNvSpPr txBox="1">
            <a:spLocks/>
          </p:cNvSpPr>
          <p:nvPr/>
        </p:nvSpPr>
        <p:spPr>
          <a:xfrm>
            <a:off x="543650" y="374754"/>
            <a:ext cx="6627516" cy="1451937"/>
          </a:xfrm>
          <a:prstGeom prst="rect">
            <a:avLst/>
          </a:prstGeom>
          <a:effectLst>
            <a:outerShdw blurRad="50800" dist="38100" dir="8100000" algn="tr" rotWithShape="0">
              <a:prstClr val="black">
                <a:alpha val="40000"/>
              </a:prstClr>
            </a:outerShdw>
          </a:effectLst>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PE" b="1" dirty="0">
                <a:solidFill>
                  <a:schemeClr val="tx1">
                    <a:lumMod val="95000"/>
                    <a:lumOff val="5000"/>
                  </a:schemeClr>
                </a:solidFill>
              </a:rPr>
              <a:t>Ejecución y pasos</a:t>
            </a:r>
          </a:p>
        </p:txBody>
      </p:sp>
      <p:pic>
        <p:nvPicPr>
          <p:cNvPr id="9" name="Imagen 8"/>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rot="10800000">
            <a:off x="11275379" y="802717"/>
            <a:ext cx="697896" cy="427152"/>
          </a:xfrm>
          <a:prstGeom prst="rect">
            <a:avLst/>
          </a:prstGeom>
        </p:spPr>
      </p:pic>
      <p:pic>
        <p:nvPicPr>
          <p:cNvPr id="10" name="Imagen 9"/>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rot="10800000">
            <a:off x="11275379" y="235131"/>
            <a:ext cx="697896" cy="427152"/>
          </a:xfrm>
          <a:prstGeom prst="rect">
            <a:avLst/>
          </a:prstGeom>
        </p:spPr>
      </p:pic>
      <p:cxnSp>
        <p:nvCxnSpPr>
          <p:cNvPr id="17" name="Conector recto de flecha 16"/>
          <p:cNvCxnSpPr/>
          <p:nvPr/>
        </p:nvCxnSpPr>
        <p:spPr>
          <a:xfrm>
            <a:off x="0" y="374754"/>
            <a:ext cx="265325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Marcador de número de diapositiva 10"/>
          <p:cNvSpPr>
            <a:spLocks noGrp="1"/>
          </p:cNvSpPr>
          <p:nvPr>
            <p:ph type="sldNum" sz="quarter" idx="12"/>
          </p:nvPr>
        </p:nvSpPr>
        <p:spPr/>
        <p:txBody>
          <a:bodyPr/>
          <a:lstStyle/>
          <a:p>
            <a:fld id="{AFE149D1-B107-43FB-AF62-0EC23BBC3C67}" type="slidenum">
              <a:rPr lang="es-PE" smtClean="0"/>
              <a:t>6</a:t>
            </a:fld>
            <a:endParaRPr lang="es-PE"/>
          </a:p>
        </p:txBody>
      </p:sp>
      <p:pic>
        <p:nvPicPr>
          <p:cNvPr id="6" name="Picture 220">
            <a:extLst>
              <a:ext uri="{FF2B5EF4-FFF2-40B4-BE49-F238E27FC236}">
                <a16:creationId xmlns:a16="http://schemas.microsoft.com/office/drawing/2014/main" id="{5264FA77-2188-4E54-7016-E3512C7BC946}"/>
              </a:ext>
            </a:extLst>
          </p:cNvPr>
          <p:cNvPicPr>
            <a:picLocks noChangeAspect="1"/>
          </p:cNvPicPr>
          <p:nvPr/>
        </p:nvPicPr>
        <p:blipFill>
          <a:blip r:embed="rId6"/>
          <a:stretch>
            <a:fillRect/>
          </a:stretch>
        </p:blipFill>
        <p:spPr>
          <a:xfrm>
            <a:off x="252941" y="5973951"/>
            <a:ext cx="1575955" cy="715241"/>
          </a:xfrm>
          <a:prstGeom prst="rect">
            <a:avLst/>
          </a:prstGeom>
        </p:spPr>
      </p:pic>
      <p:pic>
        <p:nvPicPr>
          <p:cNvPr id="12" name="Google Shape;536;g1151e68693e_4_1471">
            <a:extLst>
              <a:ext uri="{FF2B5EF4-FFF2-40B4-BE49-F238E27FC236}">
                <a16:creationId xmlns:a16="http://schemas.microsoft.com/office/drawing/2014/main" id="{581E7339-6643-091F-6726-E7F2BB8BF808}"/>
              </a:ext>
            </a:extLst>
          </p:cNvPr>
          <p:cNvPicPr preferRelativeResize="0"/>
          <p:nvPr/>
        </p:nvPicPr>
        <p:blipFill rotWithShape="1">
          <a:blip r:embed="rId7">
            <a:alphaModFix/>
          </a:blip>
          <a:srcRect/>
          <a:stretch/>
        </p:blipFill>
        <p:spPr>
          <a:xfrm rot="5399885">
            <a:off x="6696881" y="736282"/>
            <a:ext cx="773654" cy="753026"/>
          </a:xfrm>
          <a:prstGeom prst="rect">
            <a:avLst/>
          </a:prstGeom>
          <a:noFill/>
          <a:ln>
            <a:noFill/>
          </a:ln>
        </p:spPr>
      </p:pic>
      <p:pic>
        <p:nvPicPr>
          <p:cNvPr id="20" name="Imagen 19">
            <a:extLst>
              <a:ext uri="{FF2B5EF4-FFF2-40B4-BE49-F238E27FC236}">
                <a16:creationId xmlns:a16="http://schemas.microsoft.com/office/drawing/2014/main" id="{80582F2A-239A-F5B8-3692-2C292AB6EE4E}"/>
              </a:ext>
            </a:extLst>
          </p:cNvPr>
          <p:cNvPicPr>
            <a:picLocks noChangeAspect="1"/>
          </p:cNvPicPr>
          <p:nvPr/>
        </p:nvPicPr>
        <p:blipFill>
          <a:blip r:embed="rId8"/>
          <a:stretch>
            <a:fillRect/>
          </a:stretch>
        </p:blipFill>
        <p:spPr>
          <a:xfrm>
            <a:off x="1509391" y="2032369"/>
            <a:ext cx="8224544" cy="4450877"/>
          </a:xfrm>
          <a:prstGeom prst="rect">
            <a:avLst/>
          </a:prstGeom>
        </p:spPr>
      </p:pic>
      <p:sp>
        <p:nvSpPr>
          <p:cNvPr id="21" name="CuadroTexto 20">
            <a:extLst>
              <a:ext uri="{FF2B5EF4-FFF2-40B4-BE49-F238E27FC236}">
                <a16:creationId xmlns:a16="http://schemas.microsoft.com/office/drawing/2014/main" id="{5A24CDB8-89D3-A72D-21DA-4EC62B9C0496}"/>
              </a:ext>
            </a:extLst>
          </p:cNvPr>
          <p:cNvSpPr txBox="1"/>
          <p:nvPr/>
        </p:nvSpPr>
        <p:spPr>
          <a:xfrm>
            <a:off x="1509391" y="1748598"/>
            <a:ext cx="3401509" cy="369332"/>
          </a:xfrm>
          <a:prstGeom prst="rect">
            <a:avLst/>
          </a:prstGeom>
          <a:noFill/>
        </p:spPr>
        <p:txBody>
          <a:bodyPr wrap="none" rtlCol="0">
            <a:spAutoFit/>
          </a:bodyPr>
          <a:lstStyle/>
          <a:p>
            <a:r>
              <a:rPr lang="es-PE" dirty="0"/>
              <a:t>Se levanto los servicios principales</a:t>
            </a:r>
          </a:p>
        </p:txBody>
      </p:sp>
    </p:spTree>
    <p:extLst>
      <p:ext uri="{BB962C8B-B14F-4D97-AF65-F5344CB8AC3E}">
        <p14:creationId xmlns:p14="http://schemas.microsoft.com/office/powerpoint/2010/main" val="283998859"/>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5BF071-1FB7-550C-0049-672E1FE2556E}"/>
            </a:ext>
          </a:extLst>
        </p:cNvPr>
        <p:cNvGrpSpPr/>
        <p:nvPr/>
      </p:nvGrpSpPr>
      <p:grpSpPr>
        <a:xfrm>
          <a:off x="0" y="0"/>
          <a:ext cx="0" cy="0"/>
          <a:chOff x="0" y="0"/>
          <a:chExt cx="0" cy="0"/>
        </a:xfrm>
      </p:grpSpPr>
      <p:pic>
        <p:nvPicPr>
          <p:cNvPr id="5" name="Imagen 4">
            <a:extLst>
              <a:ext uri="{FF2B5EF4-FFF2-40B4-BE49-F238E27FC236}">
                <a16:creationId xmlns:a16="http://schemas.microsoft.com/office/drawing/2014/main" id="{8C997323-19E0-B91B-5689-585DE7A0FED3}"/>
              </a:ext>
            </a:extLst>
          </p:cNvPr>
          <p:cNvPicPr>
            <a:picLocks noChangeAspect="1"/>
          </p:cNvPicPr>
          <p:nvPr/>
        </p:nvPicPr>
        <p:blipFill rotWithShape="1">
          <a:blip r:embed="rId2" cstate="print">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rcRect l="5831" t="7422" b="4292"/>
          <a:stretch/>
        </p:blipFill>
        <p:spPr>
          <a:xfrm>
            <a:off x="0" y="0"/>
            <a:ext cx="7697723" cy="6858000"/>
          </a:xfrm>
          <a:prstGeom prst="rect">
            <a:avLst/>
          </a:prstGeom>
        </p:spPr>
      </p:pic>
      <p:sp>
        <p:nvSpPr>
          <p:cNvPr id="25" name="Retraso 24">
            <a:extLst>
              <a:ext uri="{FF2B5EF4-FFF2-40B4-BE49-F238E27FC236}">
                <a16:creationId xmlns:a16="http://schemas.microsoft.com/office/drawing/2014/main" id="{8A6B9112-3866-7596-A7A7-EE7B9B2F0A64}"/>
              </a:ext>
            </a:extLst>
          </p:cNvPr>
          <p:cNvSpPr/>
          <p:nvPr/>
        </p:nvSpPr>
        <p:spPr>
          <a:xfrm flipH="1">
            <a:off x="11714244" y="6356349"/>
            <a:ext cx="557307" cy="557307"/>
          </a:xfrm>
          <a:prstGeom prst="flowChartDelay">
            <a:avLst/>
          </a:prstGeom>
          <a:solidFill>
            <a:srgbClr val="4CA4D8"/>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Imagen 21">
            <a:extLst>
              <a:ext uri="{FF2B5EF4-FFF2-40B4-BE49-F238E27FC236}">
                <a16:creationId xmlns:a16="http://schemas.microsoft.com/office/drawing/2014/main" id="{8A1319DF-24C9-D6A2-C136-1D13904691F7}"/>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rot="10800000">
            <a:off x="11275379" y="5374781"/>
            <a:ext cx="697896" cy="479718"/>
          </a:xfrm>
          <a:prstGeom prst="rect">
            <a:avLst/>
          </a:prstGeom>
        </p:spPr>
      </p:pic>
      <p:pic>
        <p:nvPicPr>
          <p:cNvPr id="23" name="Imagen 22">
            <a:extLst>
              <a:ext uri="{FF2B5EF4-FFF2-40B4-BE49-F238E27FC236}">
                <a16:creationId xmlns:a16="http://schemas.microsoft.com/office/drawing/2014/main" id="{97523151-3699-A65E-DDD4-1AA4BD3D371C}"/>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rot="10800000">
            <a:off x="11275379" y="4807195"/>
            <a:ext cx="697896" cy="479718"/>
          </a:xfrm>
          <a:prstGeom prst="rect">
            <a:avLst/>
          </a:prstGeom>
        </p:spPr>
      </p:pic>
      <p:sp>
        <p:nvSpPr>
          <p:cNvPr id="15" name="Retraso 14">
            <a:extLst>
              <a:ext uri="{FF2B5EF4-FFF2-40B4-BE49-F238E27FC236}">
                <a16:creationId xmlns:a16="http://schemas.microsoft.com/office/drawing/2014/main" id="{D0FE0F78-A42B-C16C-FEB1-5DF79531F845}"/>
              </a:ext>
            </a:extLst>
          </p:cNvPr>
          <p:cNvSpPr/>
          <p:nvPr/>
        </p:nvSpPr>
        <p:spPr>
          <a:xfrm>
            <a:off x="0" y="494675"/>
            <a:ext cx="1229193" cy="1184223"/>
          </a:xfrm>
          <a:prstGeom prst="flowChartDelay">
            <a:avLst/>
          </a:prstGeom>
          <a:solidFill>
            <a:srgbClr val="4CA4D8"/>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ángulo redondeado 6">
            <a:extLst>
              <a:ext uri="{FF2B5EF4-FFF2-40B4-BE49-F238E27FC236}">
                <a16:creationId xmlns:a16="http://schemas.microsoft.com/office/drawing/2014/main" id="{C91F389F-31C5-0D15-289D-B061618BF520}"/>
              </a:ext>
            </a:extLst>
          </p:cNvPr>
          <p:cNvSpPr/>
          <p:nvPr/>
        </p:nvSpPr>
        <p:spPr>
          <a:xfrm>
            <a:off x="303166" y="688262"/>
            <a:ext cx="5993710" cy="796836"/>
          </a:xfrm>
          <a:prstGeom prst="roundRect">
            <a:avLst/>
          </a:prstGeom>
          <a:solidFill>
            <a:schemeClr val="bg1"/>
          </a:solidFill>
          <a:ln>
            <a:no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8" name="Título 1">
            <a:extLst>
              <a:ext uri="{FF2B5EF4-FFF2-40B4-BE49-F238E27FC236}">
                <a16:creationId xmlns:a16="http://schemas.microsoft.com/office/drawing/2014/main" id="{701E752A-ACA8-5BBF-73A8-0F9E261DEBDA}"/>
              </a:ext>
            </a:extLst>
          </p:cNvPr>
          <p:cNvSpPr txBox="1">
            <a:spLocks/>
          </p:cNvSpPr>
          <p:nvPr/>
        </p:nvSpPr>
        <p:spPr>
          <a:xfrm>
            <a:off x="543650" y="374754"/>
            <a:ext cx="6627516" cy="1451937"/>
          </a:xfrm>
          <a:prstGeom prst="rect">
            <a:avLst/>
          </a:prstGeom>
          <a:effectLst>
            <a:outerShdw blurRad="50800" dist="38100" dir="8100000" algn="tr" rotWithShape="0">
              <a:prstClr val="black">
                <a:alpha val="40000"/>
              </a:prstClr>
            </a:outerShdw>
          </a:effectLst>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PE" b="1" dirty="0">
                <a:solidFill>
                  <a:schemeClr val="tx1">
                    <a:lumMod val="95000"/>
                    <a:lumOff val="5000"/>
                  </a:schemeClr>
                </a:solidFill>
              </a:rPr>
              <a:t>Ejecución y pasos</a:t>
            </a:r>
          </a:p>
        </p:txBody>
      </p:sp>
      <p:pic>
        <p:nvPicPr>
          <p:cNvPr id="9" name="Imagen 8">
            <a:extLst>
              <a:ext uri="{FF2B5EF4-FFF2-40B4-BE49-F238E27FC236}">
                <a16:creationId xmlns:a16="http://schemas.microsoft.com/office/drawing/2014/main" id="{4C7DAA4F-CD02-0714-31D8-316C557D3B98}"/>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rot="10800000">
            <a:off x="11275379" y="802717"/>
            <a:ext cx="697896" cy="427152"/>
          </a:xfrm>
          <a:prstGeom prst="rect">
            <a:avLst/>
          </a:prstGeom>
        </p:spPr>
      </p:pic>
      <p:pic>
        <p:nvPicPr>
          <p:cNvPr id="10" name="Imagen 9">
            <a:extLst>
              <a:ext uri="{FF2B5EF4-FFF2-40B4-BE49-F238E27FC236}">
                <a16:creationId xmlns:a16="http://schemas.microsoft.com/office/drawing/2014/main" id="{C8E2C198-1E78-4F76-5942-CE6F34B257EB}"/>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rot="10800000">
            <a:off x="11275379" y="235131"/>
            <a:ext cx="697896" cy="427152"/>
          </a:xfrm>
          <a:prstGeom prst="rect">
            <a:avLst/>
          </a:prstGeom>
        </p:spPr>
      </p:pic>
      <p:cxnSp>
        <p:nvCxnSpPr>
          <p:cNvPr id="17" name="Conector recto de flecha 16">
            <a:extLst>
              <a:ext uri="{FF2B5EF4-FFF2-40B4-BE49-F238E27FC236}">
                <a16:creationId xmlns:a16="http://schemas.microsoft.com/office/drawing/2014/main" id="{8E4F6A14-B3EB-F4FE-9881-8083C87B907F}"/>
              </a:ext>
            </a:extLst>
          </p:cNvPr>
          <p:cNvCxnSpPr/>
          <p:nvPr/>
        </p:nvCxnSpPr>
        <p:spPr>
          <a:xfrm>
            <a:off x="0" y="374754"/>
            <a:ext cx="265325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Marcador de número de diapositiva 10">
            <a:extLst>
              <a:ext uri="{FF2B5EF4-FFF2-40B4-BE49-F238E27FC236}">
                <a16:creationId xmlns:a16="http://schemas.microsoft.com/office/drawing/2014/main" id="{49E1E7C5-EA42-64E0-7A63-AAC4272CE83E}"/>
              </a:ext>
            </a:extLst>
          </p:cNvPr>
          <p:cNvSpPr>
            <a:spLocks noGrp="1"/>
          </p:cNvSpPr>
          <p:nvPr>
            <p:ph type="sldNum" sz="quarter" idx="12"/>
          </p:nvPr>
        </p:nvSpPr>
        <p:spPr/>
        <p:txBody>
          <a:bodyPr/>
          <a:lstStyle/>
          <a:p>
            <a:fld id="{AFE149D1-B107-43FB-AF62-0EC23BBC3C67}" type="slidenum">
              <a:rPr lang="es-PE" smtClean="0"/>
              <a:t>7</a:t>
            </a:fld>
            <a:endParaRPr lang="es-PE"/>
          </a:p>
        </p:txBody>
      </p:sp>
      <p:pic>
        <p:nvPicPr>
          <p:cNvPr id="6" name="Picture 220">
            <a:extLst>
              <a:ext uri="{FF2B5EF4-FFF2-40B4-BE49-F238E27FC236}">
                <a16:creationId xmlns:a16="http://schemas.microsoft.com/office/drawing/2014/main" id="{74F27B88-ECF0-F6D9-9DE8-36AB4ACFB0E9}"/>
              </a:ext>
            </a:extLst>
          </p:cNvPr>
          <p:cNvPicPr>
            <a:picLocks noChangeAspect="1"/>
          </p:cNvPicPr>
          <p:nvPr/>
        </p:nvPicPr>
        <p:blipFill>
          <a:blip r:embed="rId6"/>
          <a:stretch>
            <a:fillRect/>
          </a:stretch>
        </p:blipFill>
        <p:spPr>
          <a:xfrm>
            <a:off x="252941" y="5973951"/>
            <a:ext cx="1575955" cy="715241"/>
          </a:xfrm>
          <a:prstGeom prst="rect">
            <a:avLst/>
          </a:prstGeom>
        </p:spPr>
      </p:pic>
      <p:pic>
        <p:nvPicPr>
          <p:cNvPr id="12" name="Google Shape;536;g1151e68693e_4_1471">
            <a:extLst>
              <a:ext uri="{FF2B5EF4-FFF2-40B4-BE49-F238E27FC236}">
                <a16:creationId xmlns:a16="http://schemas.microsoft.com/office/drawing/2014/main" id="{2DFF4176-CC69-ED5D-75AA-E342C3010D9A}"/>
              </a:ext>
            </a:extLst>
          </p:cNvPr>
          <p:cNvPicPr preferRelativeResize="0"/>
          <p:nvPr/>
        </p:nvPicPr>
        <p:blipFill rotWithShape="1">
          <a:blip r:embed="rId7">
            <a:alphaModFix/>
          </a:blip>
          <a:srcRect/>
          <a:stretch/>
        </p:blipFill>
        <p:spPr>
          <a:xfrm rot="5399885">
            <a:off x="6696881" y="736282"/>
            <a:ext cx="773654" cy="753026"/>
          </a:xfrm>
          <a:prstGeom prst="rect">
            <a:avLst/>
          </a:prstGeom>
          <a:noFill/>
          <a:ln>
            <a:noFill/>
          </a:ln>
        </p:spPr>
      </p:pic>
      <p:sp>
        <p:nvSpPr>
          <p:cNvPr id="21" name="CuadroTexto 20">
            <a:extLst>
              <a:ext uri="{FF2B5EF4-FFF2-40B4-BE49-F238E27FC236}">
                <a16:creationId xmlns:a16="http://schemas.microsoft.com/office/drawing/2014/main" id="{70B3D409-DDDB-65E2-FBC5-7D1133067445}"/>
              </a:ext>
            </a:extLst>
          </p:cNvPr>
          <p:cNvSpPr txBox="1"/>
          <p:nvPr/>
        </p:nvSpPr>
        <p:spPr>
          <a:xfrm>
            <a:off x="1509391" y="1748598"/>
            <a:ext cx="9939772" cy="369332"/>
          </a:xfrm>
          <a:prstGeom prst="rect">
            <a:avLst/>
          </a:prstGeom>
          <a:noFill/>
        </p:spPr>
        <p:txBody>
          <a:bodyPr wrap="none" rtlCol="0">
            <a:spAutoFit/>
          </a:bodyPr>
          <a:lstStyle/>
          <a:p>
            <a:r>
              <a:rPr lang="es-PE" dirty="0"/>
              <a:t>Se configuro el </a:t>
            </a:r>
            <a:r>
              <a:rPr lang="es-PE" dirty="0" err="1"/>
              <a:t>acceess</a:t>
            </a:r>
            <a:r>
              <a:rPr lang="es-PE" dirty="0"/>
              <a:t> Control con el tipo </a:t>
            </a:r>
            <a:r>
              <a:rPr lang="es-PE" dirty="0" err="1"/>
              <a:t>Manage</a:t>
            </a:r>
            <a:r>
              <a:rPr lang="es-PE" dirty="0"/>
              <a:t> </a:t>
            </a:r>
            <a:r>
              <a:rPr lang="es-PE" dirty="0" err="1"/>
              <a:t>Identity</a:t>
            </a:r>
            <a:r>
              <a:rPr lang="es-PE" dirty="0"/>
              <a:t> mediante el rol Storage Blob data </a:t>
            </a:r>
            <a:r>
              <a:rPr lang="es-PE" dirty="0" err="1"/>
              <a:t>contributor</a:t>
            </a:r>
            <a:endParaRPr lang="es-PE" dirty="0"/>
          </a:p>
        </p:txBody>
      </p:sp>
      <p:pic>
        <p:nvPicPr>
          <p:cNvPr id="3" name="Imagen 2">
            <a:extLst>
              <a:ext uri="{FF2B5EF4-FFF2-40B4-BE49-F238E27FC236}">
                <a16:creationId xmlns:a16="http://schemas.microsoft.com/office/drawing/2014/main" id="{CE0BD71A-C811-8224-75DB-770E82E0F3E0}"/>
              </a:ext>
            </a:extLst>
          </p:cNvPr>
          <p:cNvPicPr>
            <a:picLocks noChangeAspect="1"/>
          </p:cNvPicPr>
          <p:nvPr/>
        </p:nvPicPr>
        <p:blipFill>
          <a:blip r:embed="rId8"/>
          <a:stretch>
            <a:fillRect/>
          </a:stretch>
        </p:blipFill>
        <p:spPr>
          <a:xfrm>
            <a:off x="1567699" y="2073292"/>
            <a:ext cx="8357036" cy="4538107"/>
          </a:xfrm>
          <a:prstGeom prst="rect">
            <a:avLst/>
          </a:prstGeom>
        </p:spPr>
      </p:pic>
    </p:spTree>
    <p:extLst>
      <p:ext uri="{BB962C8B-B14F-4D97-AF65-F5344CB8AC3E}">
        <p14:creationId xmlns:p14="http://schemas.microsoft.com/office/powerpoint/2010/main" val="965518926"/>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F4F6D4-7130-9741-AFD8-713551582348}"/>
            </a:ext>
          </a:extLst>
        </p:cNvPr>
        <p:cNvGrpSpPr/>
        <p:nvPr/>
      </p:nvGrpSpPr>
      <p:grpSpPr>
        <a:xfrm>
          <a:off x="0" y="0"/>
          <a:ext cx="0" cy="0"/>
          <a:chOff x="0" y="0"/>
          <a:chExt cx="0" cy="0"/>
        </a:xfrm>
      </p:grpSpPr>
      <p:pic>
        <p:nvPicPr>
          <p:cNvPr id="5" name="Imagen 4">
            <a:extLst>
              <a:ext uri="{FF2B5EF4-FFF2-40B4-BE49-F238E27FC236}">
                <a16:creationId xmlns:a16="http://schemas.microsoft.com/office/drawing/2014/main" id="{6054DF08-B0E0-588A-7438-87CCDCA3C1C7}"/>
              </a:ext>
            </a:extLst>
          </p:cNvPr>
          <p:cNvPicPr>
            <a:picLocks noChangeAspect="1"/>
          </p:cNvPicPr>
          <p:nvPr/>
        </p:nvPicPr>
        <p:blipFill rotWithShape="1">
          <a:blip r:embed="rId2" cstate="print">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rcRect l="5831" t="7422" b="4292"/>
          <a:stretch/>
        </p:blipFill>
        <p:spPr>
          <a:xfrm>
            <a:off x="0" y="0"/>
            <a:ext cx="7697723" cy="6858000"/>
          </a:xfrm>
          <a:prstGeom prst="rect">
            <a:avLst/>
          </a:prstGeom>
        </p:spPr>
      </p:pic>
      <p:sp>
        <p:nvSpPr>
          <p:cNvPr id="25" name="Retraso 24">
            <a:extLst>
              <a:ext uri="{FF2B5EF4-FFF2-40B4-BE49-F238E27FC236}">
                <a16:creationId xmlns:a16="http://schemas.microsoft.com/office/drawing/2014/main" id="{9EC01F4A-5F3E-610D-AC22-30018CB9BFF3}"/>
              </a:ext>
            </a:extLst>
          </p:cNvPr>
          <p:cNvSpPr/>
          <p:nvPr/>
        </p:nvSpPr>
        <p:spPr>
          <a:xfrm flipH="1">
            <a:off x="11714244" y="6356349"/>
            <a:ext cx="557307" cy="557307"/>
          </a:xfrm>
          <a:prstGeom prst="flowChartDelay">
            <a:avLst/>
          </a:prstGeom>
          <a:solidFill>
            <a:srgbClr val="4CA4D8"/>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Imagen 21">
            <a:extLst>
              <a:ext uri="{FF2B5EF4-FFF2-40B4-BE49-F238E27FC236}">
                <a16:creationId xmlns:a16="http://schemas.microsoft.com/office/drawing/2014/main" id="{C4A3B751-6241-0358-B6C1-94EA8B739ADE}"/>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rot="10800000">
            <a:off x="11275379" y="5374781"/>
            <a:ext cx="697896" cy="479718"/>
          </a:xfrm>
          <a:prstGeom prst="rect">
            <a:avLst/>
          </a:prstGeom>
        </p:spPr>
      </p:pic>
      <p:pic>
        <p:nvPicPr>
          <p:cNvPr id="23" name="Imagen 22">
            <a:extLst>
              <a:ext uri="{FF2B5EF4-FFF2-40B4-BE49-F238E27FC236}">
                <a16:creationId xmlns:a16="http://schemas.microsoft.com/office/drawing/2014/main" id="{2051BA19-8263-8857-449B-333CC73BDA62}"/>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rot="10800000">
            <a:off x="11275379" y="4807195"/>
            <a:ext cx="697896" cy="479718"/>
          </a:xfrm>
          <a:prstGeom prst="rect">
            <a:avLst/>
          </a:prstGeom>
        </p:spPr>
      </p:pic>
      <p:sp>
        <p:nvSpPr>
          <p:cNvPr id="15" name="Retraso 14">
            <a:extLst>
              <a:ext uri="{FF2B5EF4-FFF2-40B4-BE49-F238E27FC236}">
                <a16:creationId xmlns:a16="http://schemas.microsoft.com/office/drawing/2014/main" id="{741ABCFA-F763-9104-4EC6-A5BF0AE58613}"/>
              </a:ext>
            </a:extLst>
          </p:cNvPr>
          <p:cNvSpPr/>
          <p:nvPr/>
        </p:nvSpPr>
        <p:spPr>
          <a:xfrm>
            <a:off x="0" y="494675"/>
            <a:ext cx="1229193" cy="1184223"/>
          </a:xfrm>
          <a:prstGeom prst="flowChartDelay">
            <a:avLst/>
          </a:prstGeom>
          <a:solidFill>
            <a:srgbClr val="4CA4D8"/>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ángulo redondeado 6">
            <a:extLst>
              <a:ext uri="{FF2B5EF4-FFF2-40B4-BE49-F238E27FC236}">
                <a16:creationId xmlns:a16="http://schemas.microsoft.com/office/drawing/2014/main" id="{4E975A7E-916F-BEB5-BA63-D8B965FC83FD}"/>
              </a:ext>
            </a:extLst>
          </p:cNvPr>
          <p:cNvSpPr/>
          <p:nvPr/>
        </p:nvSpPr>
        <p:spPr>
          <a:xfrm>
            <a:off x="303166" y="688262"/>
            <a:ext cx="5993710" cy="796836"/>
          </a:xfrm>
          <a:prstGeom prst="roundRect">
            <a:avLst/>
          </a:prstGeom>
          <a:solidFill>
            <a:schemeClr val="bg1"/>
          </a:solidFill>
          <a:ln>
            <a:no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8" name="Título 1">
            <a:extLst>
              <a:ext uri="{FF2B5EF4-FFF2-40B4-BE49-F238E27FC236}">
                <a16:creationId xmlns:a16="http://schemas.microsoft.com/office/drawing/2014/main" id="{11BE6A26-52C9-45ED-0EE1-048DF130C0AD}"/>
              </a:ext>
            </a:extLst>
          </p:cNvPr>
          <p:cNvSpPr txBox="1">
            <a:spLocks/>
          </p:cNvSpPr>
          <p:nvPr/>
        </p:nvSpPr>
        <p:spPr>
          <a:xfrm>
            <a:off x="543650" y="374754"/>
            <a:ext cx="6627516" cy="1451937"/>
          </a:xfrm>
          <a:prstGeom prst="rect">
            <a:avLst/>
          </a:prstGeom>
          <a:effectLst>
            <a:outerShdw blurRad="50800" dist="38100" dir="8100000" algn="tr" rotWithShape="0">
              <a:prstClr val="black">
                <a:alpha val="40000"/>
              </a:prstClr>
            </a:outerShdw>
          </a:effectLst>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PE" b="1" dirty="0">
                <a:solidFill>
                  <a:schemeClr val="tx1">
                    <a:lumMod val="95000"/>
                    <a:lumOff val="5000"/>
                  </a:schemeClr>
                </a:solidFill>
              </a:rPr>
              <a:t>Ejecución y pasos</a:t>
            </a:r>
          </a:p>
        </p:txBody>
      </p:sp>
      <p:pic>
        <p:nvPicPr>
          <p:cNvPr id="9" name="Imagen 8">
            <a:extLst>
              <a:ext uri="{FF2B5EF4-FFF2-40B4-BE49-F238E27FC236}">
                <a16:creationId xmlns:a16="http://schemas.microsoft.com/office/drawing/2014/main" id="{E96D6D33-2626-C66C-CD17-DF66AA498E8F}"/>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rot="10800000">
            <a:off x="11275379" y="802717"/>
            <a:ext cx="697896" cy="427152"/>
          </a:xfrm>
          <a:prstGeom prst="rect">
            <a:avLst/>
          </a:prstGeom>
        </p:spPr>
      </p:pic>
      <p:pic>
        <p:nvPicPr>
          <p:cNvPr id="10" name="Imagen 9">
            <a:extLst>
              <a:ext uri="{FF2B5EF4-FFF2-40B4-BE49-F238E27FC236}">
                <a16:creationId xmlns:a16="http://schemas.microsoft.com/office/drawing/2014/main" id="{EA7E0540-DF7C-192D-F8E4-AA64251EAE8B}"/>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rot="10800000">
            <a:off x="11275379" y="235131"/>
            <a:ext cx="697896" cy="427152"/>
          </a:xfrm>
          <a:prstGeom prst="rect">
            <a:avLst/>
          </a:prstGeom>
        </p:spPr>
      </p:pic>
      <p:cxnSp>
        <p:nvCxnSpPr>
          <p:cNvPr id="17" name="Conector recto de flecha 16">
            <a:extLst>
              <a:ext uri="{FF2B5EF4-FFF2-40B4-BE49-F238E27FC236}">
                <a16:creationId xmlns:a16="http://schemas.microsoft.com/office/drawing/2014/main" id="{29FCC699-60A4-358E-E2B8-8BFD1C02DCC0}"/>
              </a:ext>
            </a:extLst>
          </p:cNvPr>
          <p:cNvCxnSpPr/>
          <p:nvPr/>
        </p:nvCxnSpPr>
        <p:spPr>
          <a:xfrm>
            <a:off x="0" y="374754"/>
            <a:ext cx="265325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Marcador de número de diapositiva 10">
            <a:extLst>
              <a:ext uri="{FF2B5EF4-FFF2-40B4-BE49-F238E27FC236}">
                <a16:creationId xmlns:a16="http://schemas.microsoft.com/office/drawing/2014/main" id="{C8400DA9-9082-02EC-8855-34FC7DDE6CF6}"/>
              </a:ext>
            </a:extLst>
          </p:cNvPr>
          <p:cNvSpPr>
            <a:spLocks noGrp="1"/>
          </p:cNvSpPr>
          <p:nvPr>
            <p:ph type="sldNum" sz="quarter" idx="12"/>
          </p:nvPr>
        </p:nvSpPr>
        <p:spPr/>
        <p:txBody>
          <a:bodyPr/>
          <a:lstStyle/>
          <a:p>
            <a:fld id="{AFE149D1-B107-43FB-AF62-0EC23BBC3C67}" type="slidenum">
              <a:rPr lang="es-PE" smtClean="0"/>
              <a:t>8</a:t>
            </a:fld>
            <a:endParaRPr lang="es-PE"/>
          </a:p>
        </p:txBody>
      </p:sp>
      <p:pic>
        <p:nvPicPr>
          <p:cNvPr id="6" name="Picture 220">
            <a:extLst>
              <a:ext uri="{FF2B5EF4-FFF2-40B4-BE49-F238E27FC236}">
                <a16:creationId xmlns:a16="http://schemas.microsoft.com/office/drawing/2014/main" id="{2AC7ABC4-FAB2-2F39-82D2-37E1A7924205}"/>
              </a:ext>
            </a:extLst>
          </p:cNvPr>
          <p:cNvPicPr>
            <a:picLocks noChangeAspect="1"/>
          </p:cNvPicPr>
          <p:nvPr/>
        </p:nvPicPr>
        <p:blipFill>
          <a:blip r:embed="rId6"/>
          <a:stretch>
            <a:fillRect/>
          </a:stretch>
        </p:blipFill>
        <p:spPr>
          <a:xfrm>
            <a:off x="252941" y="5973951"/>
            <a:ext cx="1575955" cy="715241"/>
          </a:xfrm>
          <a:prstGeom prst="rect">
            <a:avLst/>
          </a:prstGeom>
        </p:spPr>
      </p:pic>
      <p:pic>
        <p:nvPicPr>
          <p:cNvPr id="12" name="Google Shape;536;g1151e68693e_4_1471">
            <a:extLst>
              <a:ext uri="{FF2B5EF4-FFF2-40B4-BE49-F238E27FC236}">
                <a16:creationId xmlns:a16="http://schemas.microsoft.com/office/drawing/2014/main" id="{DDCCED0E-8DD8-AD36-6023-0AF63FD35956}"/>
              </a:ext>
            </a:extLst>
          </p:cNvPr>
          <p:cNvPicPr preferRelativeResize="0"/>
          <p:nvPr/>
        </p:nvPicPr>
        <p:blipFill rotWithShape="1">
          <a:blip r:embed="rId7">
            <a:alphaModFix/>
          </a:blip>
          <a:srcRect/>
          <a:stretch/>
        </p:blipFill>
        <p:spPr>
          <a:xfrm rot="5399885">
            <a:off x="6696881" y="736282"/>
            <a:ext cx="773654" cy="753026"/>
          </a:xfrm>
          <a:prstGeom prst="rect">
            <a:avLst/>
          </a:prstGeom>
          <a:noFill/>
          <a:ln>
            <a:noFill/>
          </a:ln>
        </p:spPr>
      </p:pic>
      <p:sp>
        <p:nvSpPr>
          <p:cNvPr id="21" name="CuadroTexto 20">
            <a:extLst>
              <a:ext uri="{FF2B5EF4-FFF2-40B4-BE49-F238E27FC236}">
                <a16:creationId xmlns:a16="http://schemas.microsoft.com/office/drawing/2014/main" id="{AFF8C9BD-F4D9-FCF5-96C4-A1236032FD83}"/>
              </a:ext>
            </a:extLst>
          </p:cNvPr>
          <p:cNvSpPr txBox="1"/>
          <p:nvPr/>
        </p:nvSpPr>
        <p:spPr>
          <a:xfrm>
            <a:off x="1509391" y="1748598"/>
            <a:ext cx="5156925" cy="369332"/>
          </a:xfrm>
          <a:prstGeom prst="rect">
            <a:avLst/>
          </a:prstGeom>
          <a:noFill/>
        </p:spPr>
        <p:txBody>
          <a:bodyPr wrap="none" rtlCol="0">
            <a:spAutoFit/>
          </a:bodyPr>
          <a:lstStyle/>
          <a:p>
            <a:r>
              <a:rPr lang="es-PE" dirty="0"/>
              <a:t>Se creo un </a:t>
            </a:r>
            <a:r>
              <a:rPr lang="es-PE" dirty="0" err="1"/>
              <a:t>metastore</a:t>
            </a:r>
            <a:r>
              <a:rPr lang="es-PE" dirty="0"/>
              <a:t> aprovisionado en nuestro ADLS</a:t>
            </a:r>
          </a:p>
        </p:txBody>
      </p:sp>
      <p:pic>
        <p:nvPicPr>
          <p:cNvPr id="4" name="Imagen 3">
            <a:extLst>
              <a:ext uri="{FF2B5EF4-FFF2-40B4-BE49-F238E27FC236}">
                <a16:creationId xmlns:a16="http://schemas.microsoft.com/office/drawing/2014/main" id="{27EC4F68-E078-6109-070E-D02A35CB42FB}"/>
              </a:ext>
            </a:extLst>
          </p:cNvPr>
          <p:cNvPicPr>
            <a:picLocks noChangeAspect="1"/>
          </p:cNvPicPr>
          <p:nvPr/>
        </p:nvPicPr>
        <p:blipFill>
          <a:blip r:embed="rId8"/>
          <a:stretch>
            <a:fillRect/>
          </a:stretch>
        </p:blipFill>
        <p:spPr>
          <a:xfrm>
            <a:off x="1509391" y="2247713"/>
            <a:ext cx="8849032" cy="3769917"/>
          </a:xfrm>
          <a:prstGeom prst="rect">
            <a:avLst/>
          </a:prstGeom>
        </p:spPr>
      </p:pic>
    </p:spTree>
    <p:extLst>
      <p:ext uri="{BB962C8B-B14F-4D97-AF65-F5344CB8AC3E}">
        <p14:creationId xmlns:p14="http://schemas.microsoft.com/office/powerpoint/2010/main" val="468234915"/>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BD5D93-6281-677D-D1E0-6606C25104CD}"/>
            </a:ext>
          </a:extLst>
        </p:cNvPr>
        <p:cNvGrpSpPr/>
        <p:nvPr/>
      </p:nvGrpSpPr>
      <p:grpSpPr>
        <a:xfrm>
          <a:off x="0" y="0"/>
          <a:ext cx="0" cy="0"/>
          <a:chOff x="0" y="0"/>
          <a:chExt cx="0" cy="0"/>
        </a:xfrm>
      </p:grpSpPr>
      <p:pic>
        <p:nvPicPr>
          <p:cNvPr id="5" name="Imagen 4">
            <a:extLst>
              <a:ext uri="{FF2B5EF4-FFF2-40B4-BE49-F238E27FC236}">
                <a16:creationId xmlns:a16="http://schemas.microsoft.com/office/drawing/2014/main" id="{37810C56-F6D2-A639-E11F-9B036637F900}"/>
              </a:ext>
            </a:extLst>
          </p:cNvPr>
          <p:cNvPicPr>
            <a:picLocks noChangeAspect="1"/>
          </p:cNvPicPr>
          <p:nvPr/>
        </p:nvPicPr>
        <p:blipFill rotWithShape="1">
          <a:blip r:embed="rId2" cstate="print">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rcRect l="5831" t="7422" b="4292"/>
          <a:stretch/>
        </p:blipFill>
        <p:spPr>
          <a:xfrm>
            <a:off x="0" y="0"/>
            <a:ext cx="7697723" cy="6858000"/>
          </a:xfrm>
          <a:prstGeom prst="rect">
            <a:avLst/>
          </a:prstGeom>
        </p:spPr>
      </p:pic>
      <p:sp>
        <p:nvSpPr>
          <p:cNvPr id="25" name="Retraso 24">
            <a:extLst>
              <a:ext uri="{FF2B5EF4-FFF2-40B4-BE49-F238E27FC236}">
                <a16:creationId xmlns:a16="http://schemas.microsoft.com/office/drawing/2014/main" id="{587EEDC1-E0AA-212C-5BCF-86024EC4779A}"/>
              </a:ext>
            </a:extLst>
          </p:cNvPr>
          <p:cNvSpPr/>
          <p:nvPr/>
        </p:nvSpPr>
        <p:spPr>
          <a:xfrm flipH="1">
            <a:off x="11714244" y="6356349"/>
            <a:ext cx="557307" cy="557307"/>
          </a:xfrm>
          <a:prstGeom prst="flowChartDelay">
            <a:avLst/>
          </a:prstGeom>
          <a:solidFill>
            <a:srgbClr val="4CA4D8"/>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Imagen 21">
            <a:extLst>
              <a:ext uri="{FF2B5EF4-FFF2-40B4-BE49-F238E27FC236}">
                <a16:creationId xmlns:a16="http://schemas.microsoft.com/office/drawing/2014/main" id="{A30AC790-3783-7ECA-0A96-202F0773140D}"/>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rot="10800000">
            <a:off x="11275379" y="5374781"/>
            <a:ext cx="697896" cy="479718"/>
          </a:xfrm>
          <a:prstGeom prst="rect">
            <a:avLst/>
          </a:prstGeom>
        </p:spPr>
      </p:pic>
      <p:pic>
        <p:nvPicPr>
          <p:cNvPr id="23" name="Imagen 22">
            <a:extLst>
              <a:ext uri="{FF2B5EF4-FFF2-40B4-BE49-F238E27FC236}">
                <a16:creationId xmlns:a16="http://schemas.microsoft.com/office/drawing/2014/main" id="{A5735B43-E0DE-3BF8-1E9F-569C5B49C2B3}"/>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rot="10800000">
            <a:off x="11275379" y="4807195"/>
            <a:ext cx="697896" cy="479718"/>
          </a:xfrm>
          <a:prstGeom prst="rect">
            <a:avLst/>
          </a:prstGeom>
        </p:spPr>
      </p:pic>
      <p:sp>
        <p:nvSpPr>
          <p:cNvPr id="15" name="Retraso 14">
            <a:extLst>
              <a:ext uri="{FF2B5EF4-FFF2-40B4-BE49-F238E27FC236}">
                <a16:creationId xmlns:a16="http://schemas.microsoft.com/office/drawing/2014/main" id="{46F5CC72-8307-48E5-38A3-505CC4713227}"/>
              </a:ext>
            </a:extLst>
          </p:cNvPr>
          <p:cNvSpPr/>
          <p:nvPr/>
        </p:nvSpPr>
        <p:spPr>
          <a:xfrm>
            <a:off x="0" y="494675"/>
            <a:ext cx="1229193" cy="1184223"/>
          </a:xfrm>
          <a:prstGeom prst="flowChartDelay">
            <a:avLst/>
          </a:prstGeom>
          <a:solidFill>
            <a:srgbClr val="4CA4D8"/>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ángulo redondeado 6">
            <a:extLst>
              <a:ext uri="{FF2B5EF4-FFF2-40B4-BE49-F238E27FC236}">
                <a16:creationId xmlns:a16="http://schemas.microsoft.com/office/drawing/2014/main" id="{2631CC4C-BD08-FF0A-6AA3-FC3EB9E13B8C}"/>
              </a:ext>
            </a:extLst>
          </p:cNvPr>
          <p:cNvSpPr/>
          <p:nvPr/>
        </p:nvSpPr>
        <p:spPr>
          <a:xfrm>
            <a:off x="303166" y="688262"/>
            <a:ext cx="5993710" cy="796836"/>
          </a:xfrm>
          <a:prstGeom prst="roundRect">
            <a:avLst/>
          </a:prstGeom>
          <a:solidFill>
            <a:schemeClr val="bg1"/>
          </a:solidFill>
          <a:ln>
            <a:no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8" name="Título 1">
            <a:extLst>
              <a:ext uri="{FF2B5EF4-FFF2-40B4-BE49-F238E27FC236}">
                <a16:creationId xmlns:a16="http://schemas.microsoft.com/office/drawing/2014/main" id="{742248C0-8591-7CFA-F6B4-10B2FD80B2FF}"/>
              </a:ext>
            </a:extLst>
          </p:cNvPr>
          <p:cNvSpPr txBox="1">
            <a:spLocks/>
          </p:cNvSpPr>
          <p:nvPr/>
        </p:nvSpPr>
        <p:spPr>
          <a:xfrm>
            <a:off x="543650" y="374754"/>
            <a:ext cx="6627516" cy="1451937"/>
          </a:xfrm>
          <a:prstGeom prst="rect">
            <a:avLst/>
          </a:prstGeom>
          <a:effectLst>
            <a:outerShdw blurRad="50800" dist="38100" dir="8100000" algn="tr" rotWithShape="0">
              <a:prstClr val="black">
                <a:alpha val="40000"/>
              </a:prstClr>
            </a:outerShdw>
          </a:effectLst>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PE" b="1" dirty="0">
                <a:solidFill>
                  <a:schemeClr val="tx1">
                    <a:lumMod val="95000"/>
                    <a:lumOff val="5000"/>
                  </a:schemeClr>
                </a:solidFill>
              </a:rPr>
              <a:t>Ejecución y pasos</a:t>
            </a:r>
          </a:p>
        </p:txBody>
      </p:sp>
      <p:pic>
        <p:nvPicPr>
          <p:cNvPr id="9" name="Imagen 8">
            <a:extLst>
              <a:ext uri="{FF2B5EF4-FFF2-40B4-BE49-F238E27FC236}">
                <a16:creationId xmlns:a16="http://schemas.microsoft.com/office/drawing/2014/main" id="{1DA6A250-52EC-A10E-A2CD-7E551EB1817B}"/>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rot="10800000">
            <a:off x="11275379" y="802717"/>
            <a:ext cx="697896" cy="427152"/>
          </a:xfrm>
          <a:prstGeom prst="rect">
            <a:avLst/>
          </a:prstGeom>
        </p:spPr>
      </p:pic>
      <p:pic>
        <p:nvPicPr>
          <p:cNvPr id="10" name="Imagen 9">
            <a:extLst>
              <a:ext uri="{FF2B5EF4-FFF2-40B4-BE49-F238E27FC236}">
                <a16:creationId xmlns:a16="http://schemas.microsoft.com/office/drawing/2014/main" id="{1B579ED5-1E60-34AF-15A6-DC698133FFBB}"/>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rot="10800000">
            <a:off x="11275379" y="235131"/>
            <a:ext cx="697896" cy="427152"/>
          </a:xfrm>
          <a:prstGeom prst="rect">
            <a:avLst/>
          </a:prstGeom>
        </p:spPr>
      </p:pic>
      <p:cxnSp>
        <p:nvCxnSpPr>
          <p:cNvPr id="17" name="Conector recto de flecha 16">
            <a:extLst>
              <a:ext uri="{FF2B5EF4-FFF2-40B4-BE49-F238E27FC236}">
                <a16:creationId xmlns:a16="http://schemas.microsoft.com/office/drawing/2014/main" id="{7810B24C-146F-0A6F-99A7-D47556C683E4}"/>
              </a:ext>
            </a:extLst>
          </p:cNvPr>
          <p:cNvCxnSpPr/>
          <p:nvPr/>
        </p:nvCxnSpPr>
        <p:spPr>
          <a:xfrm>
            <a:off x="0" y="374754"/>
            <a:ext cx="265325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Marcador de número de diapositiva 10">
            <a:extLst>
              <a:ext uri="{FF2B5EF4-FFF2-40B4-BE49-F238E27FC236}">
                <a16:creationId xmlns:a16="http://schemas.microsoft.com/office/drawing/2014/main" id="{CD454655-D893-7809-1163-23891268210F}"/>
              </a:ext>
            </a:extLst>
          </p:cNvPr>
          <p:cNvSpPr>
            <a:spLocks noGrp="1"/>
          </p:cNvSpPr>
          <p:nvPr>
            <p:ph type="sldNum" sz="quarter" idx="12"/>
          </p:nvPr>
        </p:nvSpPr>
        <p:spPr/>
        <p:txBody>
          <a:bodyPr/>
          <a:lstStyle/>
          <a:p>
            <a:fld id="{AFE149D1-B107-43FB-AF62-0EC23BBC3C67}" type="slidenum">
              <a:rPr lang="es-PE" smtClean="0"/>
              <a:t>9</a:t>
            </a:fld>
            <a:endParaRPr lang="es-PE"/>
          </a:p>
        </p:txBody>
      </p:sp>
      <p:pic>
        <p:nvPicPr>
          <p:cNvPr id="6" name="Picture 220">
            <a:extLst>
              <a:ext uri="{FF2B5EF4-FFF2-40B4-BE49-F238E27FC236}">
                <a16:creationId xmlns:a16="http://schemas.microsoft.com/office/drawing/2014/main" id="{79137D14-BCA9-B025-2F77-B8FA808B5FA9}"/>
              </a:ext>
            </a:extLst>
          </p:cNvPr>
          <p:cNvPicPr>
            <a:picLocks noChangeAspect="1"/>
          </p:cNvPicPr>
          <p:nvPr/>
        </p:nvPicPr>
        <p:blipFill>
          <a:blip r:embed="rId6"/>
          <a:stretch>
            <a:fillRect/>
          </a:stretch>
        </p:blipFill>
        <p:spPr>
          <a:xfrm>
            <a:off x="252941" y="5973951"/>
            <a:ext cx="1575955" cy="715241"/>
          </a:xfrm>
          <a:prstGeom prst="rect">
            <a:avLst/>
          </a:prstGeom>
        </p:spPr>
      </p:pic>
      <p:pic>
        <p:nvPicPr>
          <p:cNvPr id="12" name="Google Shape;536;g1151e68693e_4_1471">
            <a:extLst>
              <a:ext uri="{FF2B5EF4-FFF2-40B4-BE49-F238E27FC236}">
                <a16:creationId xmlns:a16="http://schemas.microsoft.com/office/drawing/2014/main" id="{5A17862C-A0FE-167F-BBB3-E443CF054BF4}"/>
              </a:ext>
            </a:extLst>
          </p:cNvPr>
          <p:cNvPicPr preferRelativeResize="0"/>
          <p:nvPr/>
        </p:nvPicPr>
        <p:blipFill rotWithShape="1">
          <a:blip r:embed="rId7">
            <a:alphaModFix/>
          </a:blip>
          <a:srcRect/>
          <a:stretch/>
        </p:blipFill>
        <p:spPr>
          <a:xfrm rot="5399885">
            <a:off x="6696881" y="736282"/>
            <a:ext cx="773654" cy="753026"/>
          </a:xfrm>
          <a:prstGeom prst="rect">
            <a:avLst/>
          </a:prstGeom>
          <a:noFill/>
          <a:ln>
            <a:noFill/>
          </a:ln>
        </p:spPr>
      </p:pic>
      <p:sp>
        <p:nvSpPr>
          <p:cNvPr id="21" name="CuadroTexto 20">
            <a:extLst>
              <a:ext uri="{FF2B5EF4-FFF2-40B4-BE49-F238E27FC236}">
                <a16:creationId xmlns:a16="http://schemas.microsoft.com/office/drawing/2014/main" id="{43E4E5E1-BFBE-0200-EFC9-BA387E94BB0E}"/>
              </a:ext>
            </a:extLst>
          </p:cNvPr>
          <p:cNvSpPr txBox="1"/>
          <p:nvPr/>
        </p:nvSpPr>
        <p:spPr>
          <a:xfrm>
            <a:off x="1469677" y="1528114"/>
            <a:ext cx="3352008" cy="369332"/>
          </a:xfrm>
          <a:prstGeom prst="rect">
            <a:avLst/>
          </a:prstGeom>
          <a:noFill/>
        </p:spPr>
        <p:txBody>
          <a:bodyPr wrap="none" rtlCol="0">
            <a:spAutoFit/>
          </a:bodyPr>
          <a:lstStyle/>
          <a:p>
            <a:r>
              <a:rPr lang="es-PE" dirty="0"/>
              <a:t>Se creo la credencial de conexión.</a:t>
            </a:r>
          </a:p>
        </p:txBody>
      </p:sp>
      <p:pic>
        <p:nvPicPr>
          <p:cNvPr id="3" name="Imagen 2">
            <a:extLst>
              <a:ext uri="{FF2B5EF4-FFF2-40B4-BE49-F238E27FC236}">
                <a16:creationId xmlns:a16="http://schemas.microsoft.com/office/drawing/2014/main" id="{34D286BC-44D4-707D-9E79-7077BAFEDBC1}"/>
              </a:ext>
            </a:extLst>
          </p:cNvPr>
          <p:cNvPicPr>
            <a:picLocks noChangeAspect="1"/>
          </p:cNvPicPr>
          <p:nvPr/>
        </p:nvPicPr>
        <p:blipFill>
          <a:blip r:embed="rId8"/>
          <a:stretch>
            <a:fillRect/>
          </a:stretch>
        </p:blipFill>
        <p:spPr>
          <a:xfrm>
            <a:off x="1607575" y="1928254"/>
            <a:ext cx="8369367" cy="2198990"/>
          </a:xfrm>
          <a:prstGeom prst="rect">
            <a:avLst/>
          </a:prstGeom>
        </p:spPr>
      </p:pic>
      <p:pic>
        <p:nvPicPr>
          <p:cNvPr id="13" name="Imagen 12">
            <a:extLst>
              <a:ext uri="{FF2B5EF4-FFF2-40B4-BE49-F238E27FC236}">
                <a16:creationId xmlns:a16="http://schemas.microsoft.com/office/drawing/2014/main" id="{3564F9BC-3B66-9B49-0012-F34EE882D74E}"/>
              </a:ext>
            </a:extLst>
          </p:cNvPr>
          <p:cNvPicPr>
            <a:picLocks noChangeAspect="1"/>
          </p:cNvPicPr>
          <p:nvPr/>
        </p:nvPicPr>
        <p:blipFill>
          <a:blip r:embed="rId9"/>
          <a:stretch>
            <a:fillRect/>
          </a:stretch>
        </p:blipFill>
        <p:spPr>
          <a:xfrm>
            <a:off x="1591969" y="4720179"/>
            <a:ext cx="8259953" cy="2118954"/>
          </a:xfrm>
          <a:prstGeom prst="rect">
            <a:avLst/>
          </a:prstGeom>
        </p:spPr>
      </p:pic>
      <p:sp>
        <p:nvSpPr>
          <p:cNvPr id="14" name="CuadroTexto 13">
            <a:extLst>
              <a:ext uri="{FF2B5EF4-FFF2-40B4-BE49-F238E27FC236}">
                <a16:creationId xmlns:a16="http://schemas.microsoft.com/office/drawing/2014/main" id="{0E2CE38B-2C4A-FB9F-B3CF-475E99B0D749}"/>
              </a:ext>
            </a:extLst>
          </p:cNvPr>
          <p:cNvSpPr txBox="1"/>
          <p:nvPr/>
        </p:nvSpPr>
        <p:spPr>
          <a:xfrm>
            <a:off x="1469677" y="4275916"/>
            <a:ext cx="4208909" cy="369332"/>
          </a:xfrm>
          <a:prstGeom prst="rect">
            <a:avLst/>
          </a:prstGeom>
          <a:noFill/>
        </p:spPr>
        <p:txBody>
          <a:bodyPr wrap="none" rtlCol="0">
            <a:spAutoFit/>
          </a:bodyPr>
          <a:lstStyle/>
          <a:p>
            <a:r>
              <a:rPr lang="es-PE" dirty="0"/>
              <a:t>Se el </a:t>
            </a:r>
            <a:r>
              <a:rPr lang="es-PE" dirty="0" err="1"/>
              <a:t>external</a:t>
            </a:r>
            <a:r>
              <a:rPr lang="es-PE" dirty="0"/>
              <a:t> </a:t>
            </a:r>
            <a:r>
              <a:rPr lang="es-PE" dirty="0" err="1"/>
              <a:t>location</a:t>
            </a:r>
            <a:r>
              <a:rPr lang="es-PE" dirty="0"/>
              <a:t> a los dos </a:t>
            </a:r>
            <a:r>
              <a:rPr lang="es-PE" dirty="0" err="1"/>
              <a:t>containers</a:t>
            </a:r>
            <a:r>
              <a:rPr lang="es-PE" dirty="0"/>
              <a:t>.</a:t>
            </a:r>
          </a:p>
        </p:txBody>
      </p:sp>
    </p:spTree>
    <p:extLst>
      <p:ext uri="{BB962C8B-B14F-4D97-AF65-F5344CB8AC3E}">
        <p14:creationId xmlns:p14="http://schemas.microsoft.com/office/powerpoint/2010/main" val="1269027"/>
      </p:ext>
    </p:extLst>
  </p:cSld>
  <p:clrMapOvr>
    <a:masterClrMapping/>
  </p:clrMapOvr>
  <p:transition spd="slow">
    <p:wipe/>
  </p:transition>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80227A932408449ABD5D71FCA8B2BF0" ma:contentTypeVersion="15" ma:contentTypeDescription="Create a new document." ma:contentTypeScope="" ma:versionID="50b1dd412f2f6d84cefa61ad4d45c548">
  <xsd:schema xmlns:xsd="http://www.w3.org/2001/XMLSchema" xmlns:xs="http://www.w3.org/2001/XMLSchema" xmlns:p="http://schemas.microsoft.com/office/2006/metadata/properties" xmlns:ns3="96e90a7b-432e-4557-a390-f1177b19d557" xmlns:ns4="c1ed70ac-047a-4dd5-9b3c-3433076e452a" targetNamespace="http://schemas.microsoft.com/office/2006/metadata/properties" ma:root="true" ma:fieldsID="d4a3d6247bb1bf6ed2ec2716276a7c67" ns3:_="" ns4:_="">
    <xsd:import namespace="96e90a7b-432e-4557-a390-f1177b19d557"/>
    <xsd:import namespace="c1ed70ac-047a-4dd5-9b3c-3433076e452a"/>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LengthInSeconds" minOccurs="0"/>
                <xsd:element ref="ns4:MediaServiceAutoTags" minOccurs="0"/>
                <xsd:element ref="ns4:MediaServiceOCR" minOccurs="0"/>
                <xsd:element ref="ns4:MediaServiceGenerationTime" minOccurs="0"/>
                <xsd:element ref="ns4:MediaServiceEventHashCode" minOccurs="0"/>
                <xsd:element ref="ns4:_activity" minOccurs="0"/>
                <xsd:element ref="ns4:MediaServiceObjectDetectorVersions" minOccurs="0"/>
                <xsd:element ref="ns4:MediaServiceSystemTags" minOccurs="0"/>
                <xsd:element ref="ns4: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6e90a7b-432e-4557-a390-f1177b19d557"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1ed70ac-047a-4dd5-9b3c-3433076e452a"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_activity" ma:index="19" nillable="true" ma:displayName="_activity" ma:hidden="true" ma:internalName="_activity">
      <xsd:simpleType>
        <xsd:restriction base="dms:Note"/>
      </xsd:simpleType>
    </xsd:element>
    <xsd:element name="MediaServiceObjectDetectorVersions" ma:index="20" nillable="true" ma:displayName="MediaServiceObjectDetectorVersions" ma:hidden="true" ma:indexed="true" ma:internalName="MediaServiceObjectDetectorVersions" ma:readOnly="true">
      <xsd:simpleType>
        <xsd:restriction base="dms:Text"/>
      </xsd:simpleType>
    </xsd:element>
    <xsd:element name="MediaServiceSystemTags" ma:index="21" nillable="true" ma:displayName="MediaServiceSystemTags" ma:hidden="true" ma:internalName="MediaServiceSystemTags" ma:readOnly="true">
      <xsd:simpleType>
        <xsd:restriction base="dms:Note"/>
      </xsd:simpleType>
    </xsd:element>
    <xsd:element name="MediaServiceSearchProperties" ma:index="22"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c1ed70ac-047a-4dd5-9b3c-3433076e452a" xsi:nil="true"/>
  </documentManagement>
</p:properties>
</file>

<file path=customXml/itemProps1.xml><?xml version="1.0" encoding="utf-8"?>
<ds:datastoreItem xmlns:ds="http://schemas.openxmlformats.org/officeDocument/2006/customXml" ds:itemID="{F79C80DD-ED4C-40FC-B0DA-C16D9405136E}">
  <ds:schemaRefs>
    <ds:schemaRef ds:uri="96e90a7b-432e-4557-a390-f1177b19d557"/>
    <ds:schemaRef ds:uri="c1ed70ac-047a-4dd5-9b3c-3433076e452a"/>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DCDE84F-3633-4185-921A-3F8EA6741BEF}">
  <ds:schemaRefs>
    <ds:schemaRef ds:uri="http://schemas.microsoft.com/sharepoint/v3/contenttype/forms"/>
  </ds:schemaRefs>
</ds:datastoreItem>
</file>

<file path=customXml/itemProps3.xml><?xml version="1.0" encoding="utf-8"?>
<ds:datastoreItem xmlns:ds="http://schemas.openxmlformats.org/officeDocument/2006/customXml" ds:itemID="{76C49B61-57F6-47DB-9F95-6B7B04DEC56B}">
  <ds:schemaRefs>
    <ds:schemaRef ds:uri="http://www.w3.org/XML/1998/namespace"/>
    <ds:schemaRef ds:uri="http://purl.org/dc/terms/"/>
    <ds:schemaRef ds:uri="http://schemas.openxmlformats.org/package/2006/metadata/core-properties"/>
    <ds:schemaRef ds:uri="c1ed70ac-047a-4dd5-9b3c-3433076e452a"/>
    <ds:schemaRef ds:uri="http://schemas.microsoft.com/office/2006/documentManagement/types"/>
    <ds:schemaRef ds:uri="http://purl.org/dc/dcmitype/"/>
    <ds:schemaRef ds:uri="http://purl.org/dc/elements/1.1/"/>
    <ds:schemaRef ds:uri="http://schemas.microsoft.com/office/2006/metadata/properties"/>
    <ds:schemaRef ds:uri="http://schemas.microsoft.com/office/infopath/2007/PartnerControls"/>
    <ds:schemaRef ds:uri="96e90a7b-432e-4557-a390-f1177b19d557"/>
  </ds:schemaRefs>
</ds:datastoreItem>
</file>

<file path=docProps/app.xml><?xml version="1.0" encoding="utf-8"?>
<Properties xmlns="http://schemas.openxmlformats.org/officeDocument/2006/extended-properties" xmlns:vt="http://schemas.openxmlformats.org/officeDocument/2006/docPropsVTypes">
  <Template/>
  <TotalTime>4401</TotalTime>
  <Words>407</Words>
  <Application>Microsoft Office PowerPoint</Application>
  <PresentationFormat>Panorámica</PresentationFormat>
  <Paragraphs>79</Paragraphs>
  <Slides>22</Slides>
  <Notes>1</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22</vt:i4>
      </vt:variant>
    </vt:vector>
  </HeadingPairs>
  <TitlesOfParts>
    <vt:vector size="25" baseType="lpstr">
      <vt:lpstr>Arial</vt:lpstr>
      <vt:lpstr>Calibri</vt:lpstr>
      <vt:lpstr>Tema de Office</vt:lpstr>
      <vt:lpstr>CASO DE USO: DESEMBOLSOS DE CREDITOS EN LINEA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Jimmy Amner Farfan G.</dc:creator>
  <cp:lastModifiedBy>JHON WILSON MENDOZA CUTIPA</cp:lastModifiedBy>
  <cp:revision>6</cp:revision>
  <dcterms:created xsi:type="dcterms:W3CDTF">2020-04-27T23:03:35Z</dcterms:created>
  <dcterms:modified xsi:type="dcterms:W3CDTF">2025-08-18T01:56:22Z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0x010100380227A932408449ABD5D71FCA8B2BF0</vt:lpwstr>
  </property>
</Properties>
</file>