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notesSlides/notesSlide2.xml" ContentType="application/vnd.openxmlformats-officedocument.presentationml.notesSlide+xml"/>
  <Override PartName="/ppt/theme/themeOverride5.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
  </p:notesMasterIdLst>
  <p:handoutMasterIdLst>
    <p:handoutMasterId r:id="rId8"/>
  </p:handoutMasterIdLst>
  <p:sldIdLst>
    <p:sldId id="559" r:id="rId2"/>
    <p:sldId id="561" r:id="rId3"/>
    <p:sldId id="562" r:id="rId4"/>
    <p:sldId id="563" r:id="rId5"/>
    <p:sldId id="564" r:id="rId6"/>
  </p:sldIdLst>
  <p:sldSz cx="9144000" cy="6858000" type="screen4x3"/>
  <p:notesSz cx="6858000" cy="9774238"/>
  <p:defaultTextStyle>
    <a:defPPr>
      <a:defRPr lang="es-ES_tradnl"/>
    </a:defPPr>
    <a:lvl1pPr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1pPr>
    <a:lvl2pPr marL="457200"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2pPr>
    <a:lvl3pPr marL="914400"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3pPr>
    <a:lvl4pPr marL="1371600"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4pPr>
    <a:lvl5pPr marL="1828800"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5pPr>
    <a:lvl6pPr marL="2286000" algn="l" defTabSz="914400" rtl="0" eaLnBrk="1" latinLnBrk="0" hangingPunct="1">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6pPr>
    <a:lvl7pPr marL="2743200" algn="l" defTabSz="914400" rtl="0" eaLnBrk="1" latinLnBrk="0" hangingPunct="1">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7pPr>
    <a:lvl8pPr marL="3200400" algn="l" defTabSz="914400" rtl="0" eaLnBrk="1" latinLnBrk="0" hangingPunct="1">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8pPr>
    <a:lvl9pPr marL="3657600" algn="l" defTabSz="914400" rtl="0" eaLnBrk="1" latinLnBrk="0" hangingPunct="1">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99"/>
    <a:srgbClr val="33CCCC"/>
    <a:srgbClr val="CC3300"/>
    <a:srgbClr val="808080"/>
    <a:srgbClr val="FEE69A"/>
    <a:srgbClr val="FFB163"/>
    <a:srgbClr val="FF33C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44" autoAdjust="0"/>
  </p:normalViewPr>
  <p:slideViewPr>
    <p:cSldViewPr>
      <p:cViewPr varScale="1">
        <p:scale>
          <a:sx n="67" d="100"/>
          <a:sy n="67" d="100"/>
        </p:scale>
        <p:origin x="78" y="108"/>
      </p:cViewPr>
      <p:guideLst>
        <p:guide orient="horz" pos="2208"/>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54" d="100"/>
          <a:sy n="54" d="100"/>
        </p:scale>
        <p:origin x="-1860" y="-9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95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l">
              <a:spcBef>
                <a:spcPct val="0"/>
              </a:spcBef>
              <a:defRPr sz="1000" b="0" i="1">
                <a:effectLst/>
                <a:latin typeface="Times New Roman" pitchFamily="18" charset="0"/>
              </a:defRPr>
            </a:lvl1pPr>
          </a:lstStyle>
          <a:p>
            <a:endParaRPr lang="es-ES_tradnl" altLang="es-ES"/>
          </a:p>
        </p:txBody>
      </p:sp>
      <p:sp>
        <p:nvSpPr>
          <p:cNvPr id="4099" name="Rectangle 3"/>
          <p:cNvSpPr>
            <a:spLocks noGrp="1" noChangeArrowheads="1"/>
          </p:cNvSpPr>
          <p:nvPr>
            <p:ph type="dt" sz="quarter" idx="1"/>
          </p:nvPr>
        </p:nvSpPr>
        <p:spPr bwMode="auto">
          <a:xfrm>
            <a:off x="3886200" y="95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spcBef>
                <a:spcPct val="0"/>
              </a:spcBef>
              <a:defRPr sz="1000" b="0" i="1">
                <a:effectLst/>
                <a:latin typeface="Times New Roman" pitchFamily="18" charset="0"/>
              </a:defRPr>
            </a:lvl1pPr>
          </a:lstStyle>
          <a:p>
            <a:endParaRPr lang="es-ES_tradnl" altLang="es-ES"/>
          </a:p>
        </p:txBody>
      </p:sp>
      <p:sp>
        <p:nvSpPr>
          <p:cNvPr id="4100" name="Rectangle 4"/>
          <p:cNvSpPr>
            <a:spLocks noGrp="1" noChangeArrowheads="1"/>
          </p:cNvSpPr>
          <p:nvPr>
            <p:ph type="ftr" sz="quarter" idx="2"/>
          </p:nvPr>
        </p:nvSpPr>
        <p:spPr bwMode="auto">
          <a:xfrm>
            <a:off x="0" y="93059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l">
              <a:spcBef>
                <a:spcPct val="0"/>
              </a:spcBef>
              <a:defRPr sz="1000" b="0" i="1">
                <a:effectLst/>
                <a:latin typeface="Times New Roman" pitchFamily="18" charset="0"/>
              </a:defRPr>
            </a:lvl1pPr>
          </a:lstStyle>
          <a:p>
            <a:endParaRPr lang="es-ES_tradnl" altLang="es-ES"/>
          </a:p>
        </p:txBody>
      </p:sp>
      <p:sp>
        <p:nvSpPr>
          <p:cNvPr id="4101" name="Rectangle 5"/>
          <p:cNvSpPr>
            <a:spLocks noGrp="1" noChangeArrowheads="1"/>
          </p:cNvSpPr>
          <p:nvPr>
            <p:ph type="sldNum" sz="quarter" idx="3"/>
          </p:nvPr>
        </p:nvSpPr>
        <p:spPr bwMode="auto">
          <a:xfrm>
            <a:off x="3886200" y="93059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spcBef>
                <a:spcPct val="0"/>
              </a:spcBef>
              <a:defRPr sz="1000" b="0" i="1">
                <a:effectLst/>
                <a:latin typeface="Times New Roman" pitchFamily="18" charset="0"/>
              </a:defRPr>
            </a:lvl1pPr>
          </a:lstStyle>
          <a:p>
            <a:fld id="{87712C74-C573-4C56-8110-C21B5F494881}" type="slidenum">
              <a:rPr lang="es-ES_tradnl" altLang="es-ES"/>
              <a:pPr/>
              <a:t>‹Nº›</a:t>
            </a:fld>
            <a:endParaRPr lang="es-ES_tradnl" altLang="es-ES"/>
          </a:p>
        </p:txBody>
      </p:sp>
    </p:spTree>
    <p:extLst>
      <p:ext uri="{BB962C8B-B14F-4D97-AF65-F5344CB8AC3E}">
        <p14:creationId xmlns:p14="http://schemas.microsoft.com/office/powerpoint/2010/main" val="987764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95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l" defTabSz="762000">
              <a:spcBef>
                <a:spcPct val="0"/>
              </a:spcBef>
              <a:defRPr sz="1000" b="0" i="1">
                <a:effectLst/>
                <a:latin typeface="Times New Roman" pitchFamily="18" charset="0"/>
              </a:defRPr>
            </a:lvl1pPr>
          </a:lstStyle>
          <a:p>
            <a:endParaRPr lang="es-ES_tradnl" altLang="es-ES"/>
          </a:p>
        </p:txBody>
      </p:sp>
      <p:sp>
        <p:nvSpPr>
          <p:cNvPr id="2051" name="Rectangle 3"/>
          <p:cNvSpPr>
            <a:spLocks noGrp="1" noChangeArrowheads="1"/>
          </p:cNvSpPr>
          <p:nvPr>
            <p:ph type="dt" idx="1"/>
          </p:nvPr>
        </p:nvSpPr>
        <p:spPr bwMode="auto">
          <a:xfrm>
            <a:off x="3886200" y="95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defTabSz="762000">
              <a:spcBef>
                <a:spcPct val="0"/>
              </a:spcBef>
              <a:defRPr sz="1000" b="0" i="1">
                <a:effectLst/>
                <a:latin typeface="Times New Roman" pitchFamily="18" charset="0"/>
              </a:defRPr>
            </a:lvl1pPr>
          </a:lstStyle>
          <a:p>
            <a:endParaRPr lang="es-ES_tradnl" altLang="es-ES"/>
          </a:p>
        </p:txBody>
      </p:sp>
      <p:sp>
        <p:nvSpPr>
          <p:cNvPr id="2052" name="Rectangle 4"/>
          <p:cNvSpPr>
            <a:spLocks noGrp="1" noChangeArrowheads="1"/>
          </p:cNvSpPr>
          <p:nvPr>
            <p:ph type="ftr" sz="quarter" idx="4"/>
          </p:nvPr>
        </p:nvSpPr>
        <p:spPr bwMode="auto">
          <a:xfrm>
            <a:off x="0" y="93059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l" defTabSz="762000">
              <a:spcBef>
                <a:spcPct val="0"/>
              </a:spcBef>
              <a:defRPr sz="1000" b="0" i="1">
                <a:effectLst/>
                <a:latin typeface="Times New Roman" pitchFamily="18" charset="0"/>
              </a:defRPr>
            </a:lvl1pPr>
          </a:lstStyle>
          <a:p>
            <a:endParaRPr lang="es-ES_tradnl" altLang="es-ES"/>
          </a:p>
        </p:txBody>
      </p:sp>
      <p:sp>
        <p:nvSpPr>
          <p:cNvPr id="2053" name="Rectangle 5"/>
          <p:cNvSpPr>
            <a:spLocks noGrp="1" noChangeArrowheads="1"/>
          </p:cNvSpPr>
          <p:nvPr>
            <p:ph type="sldNum" sz="quarter" idx="5"/>
          </p:nvPr>
        </p:nvSpPr>
        <p:spPr bwMode="auto">
          <a:xfrm>
            <a:off x="3886200" y="93059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defTabSz="762000">
              <a:spcBef>
                <a:spcPct val="0"/>
              </a:spcBef>
              <a:defRPr sz="1000" b="0" i="1">
                <a:effectLst/>
                <a:latin typeface="Times New Roman" pitchFamily="18" charset="0"/>
              </a:defRPr>
            </a:lvl1pPr>
          </a:lstStyle>
          <a:p>
            <a:fld id="{BD306ACE-E58D-4E7F-ACE3-EC96EDBDD521}" type="slidenum">
              <a:rPr lang="es-ES_tradnl" altLang="es-ES"/>
              <a:pPr/>
              <a:t>‹Nº›</a:t>
            </a:fld>
            <a:endParaRPr lang="es-ES_tradnl" altLang="es-ES"/>
          </a:p>
        </p:txBody>
      </p:sp>
      <p:sp>
        <p:nvSpPr>
          <p:cNvPr id="2054" name="Rectangle 6"/>
          <p:cNvSpPr>
            <a:spLocks noGrp="1" noChangeArrowheads="1"/>
          </p:cNvSpPr>
          <p:nvPr>
            <p:ph type="body" sz="quarter" idx="3"/>
          </p:nvPr>
        </p:nvSpPr>
        <p:spPr bwMode="auto">
          <a:xfrm>
            <a:off x="914400" y="4645025"/>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s-ES_tradnl" altLang="es-ES"/>
              <a:t>Haga clic para editar el estilo del texto del patrón</a:t>
            </a:r>
          </a:p>
          <a:p>
            <a:pPr lvl="1"/>
            <a:r>
              <a:rPr lang="es-ES_tradnl" altLang="es-ES"/>
              <a:t>Segundo nivel</a:t>
            </a:r>
          </a:p>
          <a:p>
            <a:pPr lvl="2"/>
            <a:r>
              <a:rPr lang="es-ES_tradnl" altLang="es-ES"/>
              <a:t>Tercer nivel</a:t>
            </a:r>
          </a:p>
          <a:p>
            <a:pPr lvl="3"/>
            <a:r>
              <a:rPr lang="es-ES_tradnl" altLang="es-ES"/>
              <a:t>Cuarto nivel</a:t>
            </a:r>
          </a:p>
          <a:p>
            <a:pPr lvl="4"/>
            <a:r>
              <a:rPr lang="es-ES_tradnl" altLang="es-ES"/>
              <a:t>Quinto nivel</a:t>
            </a:r>
          </a:p>
        </p:txBody>
      </p:sp>
      <p:sp>
        <p:nvSpPr>
          <p:cNvPr id="2055" name="Rectangle 7"/>
          <p:cNvSpPr>
            <a:spLocks noGrp="1" noRot="1" noChangeAspect="1" noChangeArrowheads="1" noTextEdit="1"/>
          </p:cNvSpPr>
          <p:nvPr>
            <p:ph type="sldImg" idx="2"/>
          </p:nvPr>
        </p:nvSpPr>
        <p:spPr bwMode="auto">
          <a:xfrm>
            <a:off x="1143000" y="850900"/>
            <a:ext cx="4572000" cy="342582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0726276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La energía</a:t>
            </a:r>
            <a:r>
              <a:rPr lang="es-ES" baseline="0" dirty="0"/>
              <a:t> eléctrica se obtiene siempre mediante transformaciones de otros tipos de energía. En lo que respecta a las máquinas eléctricas la forma de obtener energía eléctrica tiene lugar mediante máquinas rotativas. En la diapositiva se expone un generador eléctrico elemental. En él la energía mecánica empleada en hacer girar una espira en cortocircuito en el seno de un campo magnético creado por dos imanes permanentes induce en ella una fuerza electromotriz que, en este caso, se “extrae” fuera de la máquina mediante dos escobillas y anillos </a:t>
            </a:r>
            <a:r>
              <a:rPr lang="es-ES" baseline="0" dirty="0" err="1"/>
              <a:t>rozantes</a:t>
            </a:r>
            <a:r>
              <a:rPr lang="es-ES" baseline="0" dirty="0"/>
              <a:t>.</a:t>
            </a:r>
            <a:endParaRPr lang="es-ES" dirty="0"/>
          </a:p>
        </p:txBody>
      </p:sp>
      <p:sp>
        <p:nvSpPr>
          <p:cNvPr id="4" name="Marcador de número de diapositiva 3"/>
          <p:cNvSpPr>
            <a:spLocks noGrp="1"/>
          </p:cNvSpPr>
          <p:nvPr>
            <p:ph type="sldNum" sz="quarter" idx="10"/>
          </p:nvPr>
        </p:nvSpPr>
        <p:spPr/>
        <p:txBody>
          <a:bodyPr/>
          <a:lstStyle/>
          <a:p>
            <a:fld id="{BD306ACE-E58D-4E7F-ACE3-EC96EDBDD521}" type="slidenum">
              <a:rPr lang="es-ES_tradnl" altLang="es-ES" smtClean="0"/>
              <a:pPr/>
              <a:t>2</a:t>
            </a:fld>
            <a:endParaRPr lang="es-ES_tradnl" altLang="es-ES"/>
          </a:p>
        </p:txBody>
      </p:sp>
    </p:spTree>
    <p:extLst>
      <p:ext uri="{BB962C8B-B14F-4D97-AF65-F5344CB8AC3E}">
        <p14:creationId xmlns:p14="http://schemas.microsoft.com/office/powerpoint/2010/main" val="1002065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El proceso</a:t>
            </a:r>
            <a:r>
              <a:rPr lang="es-ES" baseline="0" dirty="0"/>
              <a:t> anteriormente es reversible y así se conoce desde la invención de los primeros motores y generadores eléctricos. Es decir: todas los generadores eléctricos si se les suministra energía eléctrica la convierten en energía mecánica actuando como un motor y viceversa.</a:t>
            </a:r>
            <a:endParaRPr lang="es-ES" dirty="0"/>
          </a:p>
        </p:txBody>
      </p:sp>
      <p:sp>
        <p:nvSpPr>
          <p:cNvPr id="4" name="Marcador de número de diapositiva 3"/>
          <p:cNvSpPr>
            <a:spLocks noGrp="1"/>
          </p:cNvSpPr>
          <p:nvPr>
            <p:ph type="sldNum" sz="quarter" idx="10"/>
          </p:nvPr>
        </p:nvSpPr>
        <p:spPr/>
        <p:txBody>
          <a:bodyPr/>
          <a:lstStyle/>
          <a:p>
            <a:fld id="{BD306ACE-E58D-4E7F-ACE3-EC96EDBDD521}" type="slidenum">
              <a:rPr lang="es-ES_tradnl" altLang="es-ES" smtClean="0"/>
              <a:pPr/>
              <a:t>4</a:t>
            </a:fld>
            <a:endParaRPr lang="es-ES_tradnl" altLang="es-ES"/>
          </a:p>
        </p:txBody>
      </p:sp>
    </p:spTree>
    <p:extLst>
      <p:ext uri="{BB962C8B-B14F-4D97-AF65-F5344CB8AC3E}">
        <p14:creationId xmlns:p14="http://schemas.microsoft.com/office/powerpoint/2010/main" val="671061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Este gráfico</a:t>
            </a:r>
            <a:r>
              <a:rPr lang="es-ES" baseline="0" dirty="0"/>
              <a:t> muestra cómo de la potencia eléctrica suministrada a una máquina rotativa (motor) sólo una fracción se aprovecha para producir energía mecánica. La diferencia entre la potencia de entrada y la de salida es la suma de las pérdidas que tienen lugar en la parte fija o estator de la máquina más las de parte móvil o rotor. La línea vertical azul del dibujo representa el espacio existente entre parte fija y móvil conocido como “entrehierro”. Las pérdidas rotacionales hacen referencia a las pérdidas por fricción de los cojinetes, rozamiento viscoso en el aire del ventilador de refrigeración, etc.</a:t>
            </a:r>
          </a:p>
          <a:p>
            <a:endParaRPr lang="es-ES" baseline="0" dirty="0"/>
          </a:p>
          <a:p>
            <a:r>
              <a:rPr lang="es-ES" baseline="0" dirty="0"/>
              <a:t>Tal y como se indica, los motores eléctricos, a diferencia de los térmicos, presentan rendimientos realmente altos. En algunos casos incluso superiores al 90%. En términos mecánicos son aún más eficientes puesto que son capaces de desarrollar el par máximo incluso a </a:t>
            </a:r>
            <a:r>
              <a:rPr lang="es-ES" baseline="0"/>
              <a:t>cero revoluciones.</a:t>
            </a:r>
            <a:endParaRPr lang="es-ES" dirty="0"/>
          </a:p>
        </p:txBody>
      </p:sp>
      <p:sp>
        <p:nvSpPr>
          <p:cNvPr id="4" name="Marcador de número de diapositiva 3"/>
          <p:cNvSpPr>
            <a:spLocks noGrp="1"/>
          </p:cNvSpPr>
          <p:nvPr>
            <p:ph type="sldNum" sz="quarter" idx="10"/>
          </p:nvPr>
        </p:nvSpPr>
        <p:spPr/>
        <p:txBody>
          <a:bodyPr/>
          <a:lstStyle/>
          <a:p>
            <a:fld id="{BD306ACE-E58D-4E7F-ACE3-EC96EDBDD521}" type="slidenum">
              <a:rPr lang="es-ES_tradnl" altLang="es-ES" smtClean="0"/>
              <a:pPr/>
              <a:t>5</a:t>
            </a:fld>
            <a:endParaRPr lang="es-ES_tradnl" altLang="es-ES"/>
          </a:p>
        </p:txBody>
      </p:sp>
    </p:spTree>
    <p:extLst>
      <p:ext uri="{BB962C8B-B14F-4D97-AF65-F5344CB8AC3E}">
        <p14:creationId xmlns:p14="http://schemas.microsoft.com/office/powerpoint/2010/main" val="2899434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3076" name="Group 4"/>
          <p:cNvGrpSpPr>
            <a:grpSpLocks/>
          </p:cNvGrpSpPr>
          <p:nvPr/>
        </p:nvGrpSpPr>
        <p:grpSpPr bwMode="auto">
          <a:xfrm>
            <a:off x="-1035050" y="1520825"/>
            <a:ext cx="10179050" cy="5337175"/>
            <a:chOff x="-652" y="958"/>
            <a:chExt cx="6412" cy="3362"/>
          </a:xfrm>
        </p:grpSpPr>
        <p:sp>
          <p:nvSpPr>
            <p:cNvPr id="3074" name="Freeform 2"/>
            <p:cNvSpPr>
              <a:spLocks/>
            </p:cNvSpPr>
            <p:nvPr/>
          </p:nvSpPr>
          <p:spPr bwMode="invGray">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folHlink">
                    <a:gamma/>
                    <a:shade val="80000"/>
                    <a:invGamma/>
                  </a:schemeClr>
                </a:gs>
                <a:gs pos="100000">
                  <a:schemeClr val="folHlink"/>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5" name="Arc 3"/>
            <p:cNvSpPr>
              <a:spLocks/>
            </p:cNvSpPr>
            <p:nvPr/>
          </p:nvSpPr>
          <p:spPr bwMode="ltGray">
            <a:xfrm>
              <a:off x="-652" y="958"/>
              <a:ext cx="4237" cy="3362"/>
            </a:xfrm>
            <a:custGeom>
              <a:avLst/>
              <a:gdLst>
                <a:gd name="G0" fmla="+- 0 0 0"/>
                <a:gd name="G1" fmla="+- 21360 0 0"/>
                <a:gd name="G2" fmla="+- 21600 0 0"/>
                <a:gd name="T0" fmla="*/ 3211 w 21600"/>
                <a:gd name="T1" fmla="*/ 0 h 21360"/>
                <a:gd name="T2" fmla="*/ 21600 w 21600"/>
                <a:gd name="T3" fmla="*/ 21360 h 21360"/>
                <a:gd name="T4" fmla="*/ 0 w 21600"/>
                <a:gd name="T5" fmla="*/ 21360 h 21360"/>
              </a:gdLst>
              <a:ahLst/>
              <a:cxnLst>
                <a:cxn ang="0">
                  <a:pos x="T0" y="T1"/>
                </a:cxn>
                <a:cxn ang="0">
                  <a:pos x="T2" y="T3"/>
                </a:cxn>
                <a:cxn ang="0">
                  <a:pos x="T4" y="T5"/>
                </a:cxn>
              </a:cxnLst>
              <a:rect l="0" t="0" r="r" b="b"/>
              <a:pathLst>
                <a:path w="21600" h="21360" fill="none" extrusionOk="0">
                  <a:moveTo>
                    <a:pt x="3210" y="0"/>
                  </a:moveTo>
                  <a:cubicBezTo>
                    <a:pt x="13781" y="1589"/>
                    <a:pt x="21600" y="10670"/>
                    <a:pt x="21600" y="21360"/>
                  </a:cubicBezTo>
                </a:path>
                <a:path w="21600" h="21360" stroke="0" extrusionOk="0">
                  <a:moveTo>
                    <a:pt x="3210" y="0"/>
                  </a:moveTo>
                  <a:cubicBezTo>
                    <a:pt x="13781" y="1589"/>
                    <a:pt x="21600" y="10670"/>
                    <a:pt x="21600" y="21360"/>
                  </a:cubicBezTo>
                  <a:lnTo>
                    <a:pt x="0" y="21360"/>
                  </a:lnTo>
                  <a:close/>
                </a:path>
              </a:pathLst>
            </a:custGeom>
            <a:noFill/>
            <a:ln w="127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s-ES_tradnl" altLang="es-ES" noProof="0"/>
              <a:t>Haga clic para modificar el estilo de título patrón</a:t>
            </a:r>
          </a:p>
        </p:txBody>
      </p:sp>
      <p:sp>
        <p:nvSpPr>
          <p:cNvPr id="3078" name="Rectangle 6"/>
          <p:cNvSpPr>
            <a:spLocks noGrp="1" noChangeArrowheads="1"/>
          </p:cNvSpPr>
          <p:nvPr>
            <p:ph type="subTitle" sz="quarter" idx="1"/>
          </p:nvPr>
        </p:nvSpPr>
        <p:spPr>
          <a:xfrm>
            <a:off x="685800" y="3429000"/>
            <a:ext cx="6400800" cy="1752600"/>
          </a:xfrm>
        </p:spPr>
        <p:txBody>
          <a:bodyPr anchor="ctr"/>
          <a:lstStyle>
            <a:lvl1pPr marL="0" indent="0" algn="ctr">
              <a:buFont typeface="Monotype Sorts" pitchFamily="2" charset="2"/>
              <a:buNone/>
              <a:defRPr/>
            </a:lvl1pPr>
          </a:lstStyle>
          <a:p>
            <a:pPr lvl="0"/>
            <a:r>
              <a:rPr lang="es-ES_tradnl" altLang="es-ES" noProof="0"/>
              <a:t>Haga clic para modificar el estilo de subtítulo patrón</a:t>
            </a:r>
          </a:p>
        </p:txBody>
      </p:sp>
      <p:sp>
        <p:nvSpPr>
          <p:cNvPr id="3079" name="Rectangle 7"/>
          <p:cNvSpPr>
            <a:spLocks noGrp="1" noChangeArrowheads="1"/>
          </p:cNvSpPr>
          <p:nvPr>
            <p:ph type="dt" sz="quarter" idx="2"/>
          </p:nvPr>
        </p:nvSpPr>
        <p:spPr/>
        <p:txBody>
          <a:bodyPr/>
          <a:lstStyle>
            <a:lvl1pPr>
              <a:defRPr/>
            </a:lvl1pPr>
          </a:lstStyle>
          <a:p>
            <a:endParaRPr lang="es-ES_tradnl" altLang="es-ES"/>
          </a:p>
        </p:txBody>
      </p:sp>
      <p:sp>
        <p:nvSpPr>
          <p:cNvPr id="3080" name="Rectangle 8"/>
          <p:cNvSpPr>
            <a:spLocks noGrp="1" noChangeArrowheads="1"/>
          </p:cNvSpPr>
          <p:nvPr>
            <p:ph type="ftr" sz="quarter" idx="3"/>
          </p:nvPr>
        </p:nvSpPr>
        <p:spPr/>
        <p:txBody>
          <a:bodyPr/>
          <a:lstStyle>
            <a:lvl1pPr>
              <a:defRPr/>
            </a:lvl1pPr>
          </a:lstStyle>
          <a:p>
            <a:endParaRPr lang="es-ES_tradnl" altLang="es-ES"/>
          </a:p>
        </p:txBody>
      </p:sp>
      <p:sp>
        <p:nvSpPr>
          <p:cNvPr id="3081" name="Rectangle 9"/>
          <p:cNvSpPr>
            <a:spLocks noGrp="1" noChangeArrowheads="1"/>
          </p:cNvSpPr>
          <p:nvPr>
            <p:ph type="sldNum" sz="quarter" idx="4"/>
          </p:nvPr>
        </p:nvSpPr>
        <p:spPr/>
        <p:txBody>
          <a:bodyPr/>
          <a:lstStyle>
            <a:lvl1pPr>
              <a:defRPr/>
            </a:lvl1pPr>
          </a:lstStyle>
          <a:p>
            <a:fld id="{2A1D3719-41A3-4F60-9D04-08C185E19AD3}" type="slidenum">
              <a:rPr lang="es-ES_tradnl" altLang="es-ES"/>
              <a:pPr/>
              <a:t>‹Nº›</a:t>
            </a:fld>
            <a:endParaRPr lang="es-ES_tradnl" altLang="es-ES"/>
          </a:p>
        </p:txBody>
      </p:sp>
    </p:spTree>
  </p:cSld>
  <p:clrMapOvr>
    <a:masterClrMapping/>
  </p:clrMapOvr>
  <p:transition>
    <p:cover dir="l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_tradnl" altLang="es-ES"/>
          </a:p>
        </p:txBody>
      </p:sp>
      <p:sp>
        <p:nvSpPr>
          <p:cNvPr id="5" name="4 Marcador de pie de página"/>
          <p:cNvSpPr>
            <a:spLocks noGrp="1"/>
          </p:cNvSpPr>
          <p:nvPr>
            <p:ph type="ftr" sz="quarter" idx="11"/>
          </p:nvPr>
        </p:nvSpPr>
        <p:spPr/>
        <p:txBody>
          <a:bodyPr/>
          <a:lstStyle>
            <a:lvl1pPr>
              <a:defRPr/>
            </a:lvl1pPr>
          </a:lstStyle>
          <a:p>
            <a:endParaRPr lang="es-ES_tradnl" altLang="es-ES"/>
          </a:p>
        </p:txBody>
      </p:sp>
      <p:sp>
        <p:nvSpPr>
          <p:cNvPr id="6" name="5 Marcador de número de diapositiva"/>
          <p:cNvSpPr>
            <a:spLocks noGrp="1"/>
          </p:cNvSpPr>
          <p:nvPr>
            <p:ph type="sldNum" sz="quarter" idx="12"/>
          </p:nvPr>
        </p:nvSpPr>
        <p:spPr/>
        <p:txBody>
          <a:bodyPr/>
          <a:lstStyle>
            <a:lvl1pPr>
              <a:defRPr/>
            </a:lvl1pPr>
          </a:lstStyle>
          <a:p>
            <a:fld id="{AD1123B3-FA66-4A91-A291-BCED87036F37}" type="slidenum">
              <a:rPr lang="es-ES_tradnl" altLang="es-ES"/>
              <a:pPr/>
              <a:t>‹Nº›</a:t>
            </a:fld>
            <a:endParaRPr lang="es-ES_tradnl" altLang="es-ES"/>
          </a:p>
        </p:txBody>
      </p:sp>
    </p:spTree>
    <p:extLst>
      <p:ext uri="{BB962C8B-B14F-4D97-AF65-F5344CB8AC3E}">
        <p14:creationId xmlns:p14="http://schemas.microsoft.com/office/powerpoint/2010/main" val="2628137364"/>
      </p:ext>
    </p:extLst>
  </p:cSld>
  <p:clrMapOvr>
    <a:masterClrMapping/>
  </p:clrMapOvr>
  <p:transition>
    <p:cover dir="l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_tradnl" altLang="es-ES"/>
          </a:p>
        </p:txBody>
      </p:sp>
      <p:sp>
        <p:nvSpPr>
          <p:cNvPr id="5" name="4 Marcador de pie de página"/>
          <p:cNvSpPr>
            <a:spLocks noGrp="1"/>
          </p:cNvSpPr>
          <p:nvPr>
            <p:ph type="ftr" sz="quarter" idx="11"/>
          </p:nvPr>
        </p:nvSpPr>
        <p:spPr/>
        <p:txBody>
          <a:bodyPr/>
          <a:lstStyle>
            <a:lvl1pPr>
              <a:defRPr/>
            </a:lvl1pPr>
          </a:lstStyle>
          <a:p>
            <a:endParaRPr lang="es-ES_tradnl" altLang="es-ES"/>
          </a:p>
        </p:txBody>
      </p:sp>
      <p:sp>
        <p:nvSpPr>
          <p:cNvPr id="6" name="5 Marcador de número de diapositiva"/>
          <p:cNvSpPr>
            <a:spLocks noGrp="1"/>
          </p:cNvSpPr>
          <p:nvPr>
            <p:ph type="sldNum" sz="quarter" idx="12"/>
          </p:nvPr>
        </p:nvSpPr>
        <p:spPr/>
        <p:txBody>
          <a:bodyPr/>
          <a:lstStyle>
            <a:lvl1pPr>
              <a:defRPr/>
            </a:lvl1pPr>
          </a:lstStyle>
          <a:p>
            <a:fld id="{D39559FF-FEE1-4B10-B260-BF1D2AE82B5B}" type="slidenum">
              <a:rPr lang="es-ES_tradnl" altLang="es-ES"/>
              <a:pPr/>
              <a:t>‹Nº›</a:t>
            </a:fld>
            <a:endParaRPr lang="es-ES_tradnl" altLang="es-ES"/>
          </a:p>
        </p:txBody>
      </p:sp>
    </p:spTree>
    <p:extLst>
      <p:ext uri="{BB962C8B-B14F-4D97-AF65-F5344CB8AC3E}">
        <p14:creationId xmlns:p14="http://schemas.microsoft.com/office/powerpoint/2010/main" val="2664349113"/>
      </p:ext>
    </p:extLst>
  </p:cSld>
  <p:clrMapOvr>
    <a:masterClrMapping/>
  </p:clrMapOvr>
  <p:transition>
    <p:cover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_tradnl" altLang="es-ES"/>
          </a:p>
        </p:txBody>
      </p:sp>
      <p:sp>
        <p:nvSpPr>
          <p:cNvPr id="5" name="4 Marcador de pie de página"/>
          <p:cNvSpPr>
            <a:spLocks noGrp="1"/>
          </p:cNvSpPr>
          <p:nvPr>
            <p:ph type="ftr" sz="quarter" idx="11"/>
          </p:nvPr>
        </p:nvSpPr>
        <p:spPr/>
        <p:txBody>
          <a:bodyPr/>
          <a:lstStyle>
            <a:lvl1pPr>
              <a:defRPr/>
            </a:lvl1pPr>
          </a:lstStyle>
          <a:p>
            <a:endParaRPr lang="es-ES_tradnl" altLang="es-ES"/>
          </a:p>
        </p:txBody>
      </p:sp>
      <p:sp>
        <p:nvSpPr>
          <p:cNvPr id="6" name="5 Marcador de número de diapositiva"/>
          <p:cNvSpPr>
            <a:spLocks noGrp="1"/>
          </p:cNvSpPr>
          <p:nvPr>
            <p:ph type="sldNum" sz="quarter" idx="12"/>
          </p:nvPr>
        </p:nvSpPr>
        <p:spPr/>
        <p:txBody>
          <a:bodyPr/>
          <a:lstStyle>
            <a:lvl1pPr>
              <a:defRPr/>
            </a:lvl1pPr>
          </a:lstStyle>
          <a:p>
            <a:fld id="{15E79A75-9F17-4E80-AEE9-021E2D7C458B}" type="slidenum">
              <a:rPr lang="es-ES_tradnl" altLang="es-ES"/>
              <a:pPr/>
              <a:t>‹Nº›</a:t>
            </a:fld>
            <a:endParaRPr lang="es-ES_tradnl" altLang="es-ES"/>
          </a:p>
        </p:txBody>
      </p:sp>
    </p:spTree>
    <p:extLst>
      <p:ext uri="{BB962C8B-B14F-4D97-AF65-F5344CB8AC3E}">
        <p14:creationId xmlns:p14="http://schemas.microsoft.com/office/powerpoint/2010/main" val="93328180"/>
      </p:ext>
    </p:extLst>
  </p:cSld>
  <p:clrMapOvr>
    <a:masterClrMapping/>
  </p:clrMapOvr>
  <p:transition>
    <p:cover dir="l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_tradnl" altLang="es-ES"/>
          </a:p>
        </p:txBody>
      </p:sp>
      <p:sp>
        <p:nvSpPr>
          <p:cNvPr id="5" name="4 Marcador de pie de página"/>
          <p:cNvSpPr>
            <a:spLocks noGrp="1"/>
          </p:cNvSpPr>
          <p:nvPr>
            <p:ph type="ftr" sz="quarter" idx="11"/>
          </p:nvPr>
        </p:nvSpPr>
        <p:spPr/>
        <p:txBody>
          <a:bodyPr/>
          <a:lstStyle>
            <a:lvl1pPr>
              <a:defRPr/>
            </a:lvl1pPr>
          </a:lstStyle>
          <a:p>
            <a:endParaRPr lang="es-ES_tradnl" altLang="es-ES"/>
          </a:p>
        </p:txBody>
      </p:sp>
      <p:sp>
        <p:nvSpPr>
          <p:cNvPr id="6" name="5 Marcador de número de diapositiva"/>
          <p:cNvSpPr>
            <a:spLocks noGrp="1"/>
          </p:cNvSpPr>
          <p:nvPr>
            <p:ph type="sldNum" sz="quarter" idx="12"/>
          </p:nvPr>
        </p:nvSpPr>
        <p:spPr/>
        <p:txBody>
          <a:bodyPr/>
          <a:lstStyle>
            <a:lvl1pPr>
              <a:defRPr/>
            </a:lvl1pPr>
          </a:lstStyle>
          <a:p>
            <a:fld id="{20DA0ABE-4B08-488E-8B2A-5B24AB1154DE}" type="slidenum">
              <a:rPr lang="es-ES_tradnl" altLang="es-ES"/>
              <a:pPr/>
              <a:t>‹Nº›</a:t>
            </a:fld>
            <a:endParaRPr lang="es-ES_tradnl" altLang="es-ES"/>
          </a:p>
        </p:txBody>
      </p:sp>
    </p:spTree>
    <p:extLst>
      <p:ext uri="{BB962C8B-B14F-4D97-AF65-F5344CB8AC3E}">
        <p14:creationId xmlns:p14="http://schemas.microsoft.com/office/powerpoint/2010/main" val="3147834063"/>
      </p:ext>
    </p:extLst>
  </p:cSld>
  <p:clrMapOvr>
    <a:masterClrMapping/>
  </p:clrMapOvr>
  <p:transition>
    <p:cover dir="l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endParaRPr lang="es-ES_tradnl" altLang="es-ES"/>
          </a:p>
        </p:txBody>
      </p:sp>
      <p:sp>
        <p:nvSpPr>
          <p:cNvPr id="6" name="5 Marcador de pie de página"/>
          <p:cNvSpPr>
            <a:spLocks noGrp="1"/>
          </p:cNvSpPr>
          <p:nvPr>
            <p:ph type="ftr" sz="quarter" idx="11"/>
          </p:nvPr>
        </p:nvSpPr>
        <p:spPr/>
        <p:txBody>
          <a:bodyPr/>
          <a:lstStyle>
            <a:lvl1pPr>
              <a:defRPr/>
            </a:lvl1pPr>
          </a:lstStyle>
          <a:p>
            <a:endParaRPr lang="es-ES_tradnl" altLang="es-ES"/>
          </a:p>
        </p:txBody>
      </p:sp>
      <p:sp>
        <p:nvSpPr>
          <p:cNvPr id="7" name="6 Marcador de número de diapositiva"/>
          <p:cNvSpPr>
            <a:spLocks noGrp="1"/>
          </p:cNvSpPr>
          <p:nvPr>
            <p:ph type="sldNum" sz="quarter" idx="12"/>
          </p:nvPr>
        </p:nvSpPr>
        <p:spPr/>
        <p:txBody>
          <a:bodyPr/>
          <a:lstStyle>
            <a:lvl1pPr>
              <a:defRPr/>
            </a:lvl1pPr>
          </a:lstStyle>
          <a:p>
            <a:fld id="{17B10D0D-3493-4D44-99D1-9C9D7A29949B}" type="slidenum">
              <a:rPr lang="es-ES_tradnl" altLang="es-ES"/>
              <a:pPr/>
              <a:t>‹Nº›</a:t>
            </a:fld>
            <a:endParaRPr lang="es-ES_tradnl" altLang="es-ES"/>
          </a:p>
        </p:txBody>
      </p:sp>
    </p:spTree>
    <p:extLst>
      <p:ext uri="{BB962C8B-B14F-4D97-AF65-F5344CB8AC3E}">
        <p14:creationId xmlns:p14="http://schemas.microsoft.com/office/powerpoint/2010/main" val="1828496381"/>
      </p:ext>
    </p:extLst>
  </p:cSld>
  <p:clrMapOvr>
    <a:masterClrMapping/>
  </p:clrMapOvr>
  <p:transition>
    <p:cover dir="l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endParaRPr lang="es-ES_tradnl" altLang="es-ES"/>
          </a:p>
        </p:txBody>
      </p:sp>
      <p:sp>
        <p:nvSpPr>
          <p:cNvPr id="8" name="7 Marcador de pie de página"/>
          <p:cNvSpPr>
            <a:spLocks noGrp="1"/>
          </p:cNvSpPr>
          <p:nvPr>
            <p:ph type="ftr" sz="quarter" idx="11"/>
          </p:nvPr>
        </p:nvSpPr>
        <p:spPr/>
        <p:txBody>
          <a:bodyPr/>
          <a:lstStyle>
            <a:lvl1pPr>
              <a:defRPr/>
            </a:lvl1pPr>
          </a:lstStyle>
          <a:p>
            <a:endParaRPr lang="es-ES_tradnl" altLang="es-ES"/>
          </a:p>
        </p:txBody>
      </p:sp>
      <p:sp>
        <p:nvSpPr>
          <p:cNvPr id="9" name="8 Marcador de número de diapositiva"/>
          <p:cNvSpPr>
            <a:spLocks noGrp="1"/>
          </p:cNvSpPr>
          <p:nvPr>
            <p:ph type="sldNum" sz="quarter" idx="12"/>
          </p:nvPr>
        </p:nvSpPr>
        <p:spPr/>
        <p:txBody>
          <a:bodyPr/>
          <a:lstStyle>
            <a:lvl1pPr>
              <a:defRPr/>
            </a:lvl1pPr>
          </a:lstStyle>
          <a:p>
            <a:fld id="{FB8B786F-9C8C-41F9-8B6A-D45A1CEC01E9}" type="slidenum">
              <a:rPr lang="es-ES_tradnl" altLang="es-ES"/>
              <a:pPr/>
              <a:t>‹Nº›</a:t>
            </a:fld>
            <a:endParaRPr lang="es-ES_tradnl" altLang="es-ES"/>
          </a:p>
        </p:txBody>
      </p:sp>
    </p:spTree>
    <p:extLst>
      <p:ext uri="{BB962C8B-B14F-4D97-AF65-F5344CB8AC3E}">
        <p14:creationId xmlns:p14="http://schemas.microsoft.com/office/powerpoint/2010/main" val="2561744278"/>
      </p:ext>
    </p:extLst>
  </p:cSld>
  <p:clrMapOvr>
    <a:masterClrMapping/>
  </p:clrMapOvr>
  <p:transition>
    <p:cover dir="l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endParaRPr lang="es-ES_tradnl" altLang="es-ES"/>
          </a:p>
        </p:txBody>
      </p:sp>
      <p:sp>
        <p:nvSpPr>
          <p:cNvPr id="4" name="3 Marcador de pie de página"/>
          <p:cNvSpPr>
            <a:spLocks noGrp="1"/>
          </p:cNvSpPr>
          <p:nvPr>
            <p:ph type="ftr" sz="quarter" idx="11"/>
          </p:nvPr>
        </p:nvSpPr>
        <p:spPr/>
        <p:txBody>
          <a:bodyPr/>
          <a:lstStyle>
            <a:lvl1pPr>
              <a:defRPr/>
            </a:lvl1pPr>
          </a:lstStyle>
          <a:p>
            <a:endParaRPr lang="es-ES_tradnl" altLang="es-ES"/>
          </a:p>
        </p:txBody>
      </p:sp>
      <p:sp>
        <p:nvSpPr>
          <p:cNvPr id="5" name="4 Marcador de número de diapositiva"/>
          <p:cNvSpPr>
            <a:spLocks noGrp="1"/>
          </p:cNvSpPr>
          <p:nvPr>
            <p:ph type="sldNum" sz="quarter" idx="12"/>
          </p:nvPr>
        </p:nvSpPr>
        <p:spPr/>
        <p:txBody>
          <a:bodyPr/>
          <a:lstStyle>
            <a:lvl1pPr>
              <a:defRPr/>
            </a:lvl1pPr>
          </a:lstStyle>
          <a:p>
            <a:fld id="{76F3C877-889D-4F3A-9701-ED860D6C18C9}" type="slidenum">
              <a:rPr lang="es-ES_tradnl" altLang="es-ES"/>
              <a:pPr/>
              <a:t>‹Nº›</a:t>
            </a:fld>
            <a:endParaRPr lang="es-ES_tradnl" altLang="es-ES"/>
          </a:p>
        </p:txBody>
      </p:sp>
    </p:spTree>
    <p:extLst>
      <p:ext uri="{BB962C8B-B14F-4D97-AF65-F5344CB8AC3E}">
        <p14:creationId xmlns:p14="http://schemas.microsoft.com/office/powerpoint/2010/main" val="1638289001"/>
      </p:ext>
    </p:extLst>
  </p:cSld>
  <p:clrMapOvr>
    <a:masterClrMapping/>
  </p:clrMapOvr>
  <p:transition>
    <p:cover dir="l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_tradnl" altLang="es-ES"/>
          </a:p>
        </p:txBody>
      </p:sp>
      <p:sp>
        <p:nvSpPr>
          <p:cNvPr id="3" name="2 Marcador de pie de página"/>
          <p:cNvSpPr>
            <a:spLocks noGrp="1"/>
          </p:cNvSpPr>
          <p:nvPr>
            <p:ph type="ftr" sz="quarter" idx="11"/>
          </p:nvPr>
        </p:nvSpPr>
        <p:spPr/>
        <p:txBody>
          <a:bodyPr/>
          <a:lstStyle>
            <a:lvl1pPr>
              <a:defRPr/>
            </a:lvl1pPr>
          </a:lstStyle>
          <a:p>
            <a:endParaRPr lang="es-ES_tradnl" altLang="es-ES"/>
          </a:p>
        </p:txBody>
      </p:sp>
      <p:sp>
        <p:nvSpPr>
          <p:cNvPr id="4" name="3 Marcador de número de diapositiva"/>
          <p:cNvSpPr>
            <a:spLocks noGrp="1"/>
          </p:cNvSpPr>
          <p:nvPr>
            <p:ph type="sldNum" sz="quarter" idx="12"/>
          </p:nvPr>
        </p:nvSpPr>
        <p:spPr/>
        <p:txBody>
          <a:bodyPr/>
          <a:lstStyle>
            <a:lvl1pPr>
              <a:defRPr/>
            </a:lvl1pPr>
          </a:lstStyle>
          <a:p>
            <a:fld id="{509E174E-4063-4BF4-A579-5473A93AD71F}" type="slidenum">
              <a:rPr lang="es-ES_tradnl" altLang="es-ES"/>
              <a:pPr/>
              <a:t>‹Nº›</a:t>
            </a:fld>
            <a:endParaRPr lang="es-ES_tradnl" altLang="es-ES"/>
          </a:p>
        </p:txBody>
      </p:sp>
    </p:spTree>
    <p:extLst>
      <p:ext uri="{BB962C8B-B14F-4D97-AF65-F5344CB8AC3E}">
        <p14:creationId xmlns:p14="http://schemas.microsoft.com/office/powerpoint/2010/main" val="1155812378"/>
      </p:ext>
    </p:extLst>
  </p:cSld>
  <p:clrMapOvr>
    <a:masterClrMapping/>
  </p:clrMapOvr>
  <p:transition>
    <p:cover dir="l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_tradnl" altLang="es-ES"/>
          </a:p>
        </p:txBody>
      </p:sp>
      <p:sp>
        <p:nvSpPr>
          <p:cNvPr id="6" name="5 Marcador de pie de página"/>
          <p:cNvSpPr>
            <a:spLocks noGrp="1"/>
          </p:cNvSpPr>
          <p:nvPr>
            <p:ph type="ftr" sz="quarter" idx="11"/>
          </p:nvPr>
        </p:nvSpPr>
        <p:spPr/>
        <p:txBody>
          <a:bodyPr/>
          <a:lstStyle>
            <a:lvl1pPr>
              <a:defRPr/>
            </a:lvl1pPr>
          </a:lstStyle>
          <a:p>
            <a:endParaRPr lang="es-ES_tradnl" altLang="es-ES"/>
          </a:p>
        </p:txBody>
      </p:sp>
      <p:sp>
        <p:nvSpPr>
          <p:cNvPr id="7" name="6 Marcador de número de diapositiva"/>
          <p:cNvSpPr>
            <a:spLocks noGrp="1"/>
          </p:cNvSpPr>
          <p:nvPr>
            <p:ph type="sldNum" sz="quarter" idx="12"/>
          </p:nvPr>
        </p:nvSpPr>
        <p:spPr/>
        <p:txBody>
          <a:bodyPr/>
          <a:lstStyle>
            <a:lvl1pPr>
              <a:defRPr/>
            </a:lvl1pPr>
          </a:lstStyle>
          <a:p>
            <a:fld id="{D1F2C11B-83AF-46E5-92EF-222B86B20861}" type="slidenum">
              <a:rPr lang="es-ES_tradnl" altLang="es-ES"/>
              <a:pPr/>
              <a:t>‹Nº›</a:t>
            </a:fld>
            <a:endParaRPr lang="es-ES_tradnl" altLang="es-ES"/>
          </a:p>
        </p:txBody>
      </p:sp>
    </p:spTree>
    <p:extLst>
      <p:ext uri="{BB962C8B-B14F-4D97-AF65-F5344CB8AC3E}">
        <p14:creationId xmlns:p14="http://schemas.microsoft.com/office/powerpoint/2010/main" val="229838502"/>
      </p:ext>
    </p:extLst>
  </p:cSld>
  <p:clrMapOvr>
    <a:masterClrMapping/>
  </p:clrMapOvr>
  <p:transition>
    <p:cover dir="l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_tradnl" altLang="es-ES"/>
          </a:p>
        </p:txBody>
      </p:sp>
      <p:sp>
        <p:nvSpPr>
          <p:cNvPr id="6" name="5 Marcador de pie de página"/>
          <p:cNvSpPr>
            <a:spLocks noGrp="1"/>
          </p:cNvSpPr>
          <p:nvPr>
            <p:ph type="ftr" sz="quarter" idx="11"/>
          </p:nvPr>
        </p:nvSpPr>
        <p:spPr/>
        <p:txBody>
          <a:bodyPr/>
          <a:lstStyle>
            <a:lvl1pPr>
              <a:defRPr/>
            </a:lvl1pPr>
          </a:lstStyle>
          <a:p>
            <a:endParaRPr lang="es-ES_tradnl" altLang="es-ES"/>
          </a:p>
        </p:txBody>
      </p:sp>
      <p:sp>
        <p:nvSpPr>
          <p:cNvPr id="7" name="6 Marcador de número de diapositiva"/>
          <p:cNvSpPr>
            <a:spLocks noGrp="1"/>
          </p:cNvSpPr>
          <p:nvPr>
            <p:ph type="sldNum" sz="quarter" idx="12"/>
          </p:nvPr>
        </p:nvSpPr>
        <p:spPr/>
        <p:txBody>
          <a:bodyPr/>
          <a:lstStyle>
            <a:lvl1pPr>
              <a:defRPr/>
            </a:lvl1pPr>
          </a:lstStyle>
          <a:p>
            <a:fld id="{96BF88B5-FCAA-403A-A200-1754E5066C74}" type="slidenum">
              <a:rPr lang="es-ES_tradnl" altLang="es-ES"/>
              <a:pPr/>
              <a:t>‹Nº›</a:t>
            </a:fld>
            <a:endParaRPr lang="es-ES_tradnl" altLang="es-ES"/>
          </a:p>
        </p:txBody>
      </p:sp>
    </p:spTree>
    <p:extLst>
      <p:ext uri="{BB962C8B-B14F-4D97-AF65-F5344CB8AC3E}">
        <p14:creationId xmlns:p14="http://schemas.microsoft.com/office/powerpoint/2010/main" val="1121075466"/>
      </p:ext>
    </p:extLst>
  </p:cSld>
  <p:clrMapOvr>
    <a:masterClrMapping/>
  </p:clrMapOvr>
  <p:transition>
    <p:cover dir="l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8" name="Group 4"/>
          <p:cNvGrpSpPr>
            <a:grpSpLocks/>
          </p:cNvGrpSpPr>
          <p:nvPr/>
        </p:nvGrpSpPr>
        <p:grpSpPr bwMode="auto">
          <a:xfrm>
            <a:off x="0" y="1588"/>
            <a:ext cx="9132888" cy="6845300"/>
            <a:chOff x="0" y="1"/>
            <a:chExt cx="5753" cy="4312"/>
          </a:xfrm>
        </p:grpSpPr>
        <p:sp>
          <p:nvSpPr>
            <p:cNvPr id="1026" name="Freeform 2"/>
            <p:cNvSpPr>
              <a:spLocks/>
            </p:cNvSpPr>
            <p:nvPr/>
          </p:nvSpPr>
          <p:spPr bwMode="ltGray">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folHlink">
                    <a:gamma/>
                    <a:shade val="80000"/>
                    <a:invGamma/>
                  </a:schemeClr>
                </a:gs>
                <a:gs pos="100000">
                  <a:schemeClr val="folHlink"/>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027" name="Arc 3"/>
            <p:cNvSpPr>
              <a:spLocks/>
            </p:cNvSpPr>
            <p:nvPr/>
          </p:nvSpPr>
          <p:spPr bwMode="ltGray">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sp>
        <p:nvSpPr>
          <p:cNvPr id="1029"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s-ES_tradnl" altLang="es-ES"/>
              <a:t>Haga clic para modificar el estilo de título patrón</a:t>
            </a:r>
          </a:p>
        </p:txBody>
      </p:sp>
      <p:sp>
        <p:nvSpPr>
          <p:cNvPr id="1030" name="Rectangle 6"/>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s-ES_tradnl" altLang="es-ES"/>
              <a:t>Haga clic para modificar el estilo de texto patrón</a:t>
            </a:r>
          </a:p>
          <a:p>
            <a:pPr lvl="1"/>
            <a:r>
              <a:rPr lang="es-ES_tradnl" altLang="es-ES"/>
              <a:t>Segundo nivel</a:t>
            </a:r>
          </a:p>
          <a:p>
            <a:pPr lvl="2"/>
            <a:r>
              <a:rPr lang="es-ES_tradnl" altLang="es-ES"/>
              <a:t>Tercer nivel</a:t>
            </a:r>
          </a:p>
          <a:p>
            <a:pPr lvl="3"/>
            <a:r>
              <a:rPr lang="es-ES_tradnl" altLang="es-ES"/>
              <a:t>Cuarto nivel</a:t>
            </a:r>
          </a:p>
          <a:p>
            <a:pPr lvl="4"/>
            <a:r>
              <a:rPr lang="es-ES_tradnl" altLang="es-ES"/>
              <a:t>Quinto nivel</a:t>
            </a:r>
          </a:p>
        </p:txBody>
      </p:sp>
      <p:sp>
        <p:nvSpPr>
          <p:cNvPr id="1031" name="Rectangle 7"/>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l">
              <a:spcBef>
                <a:spcPct val="0"/>
              </a:spcBef>
              <a:defRPr b="0">
                <a:effectLst/>
                <a:latin typeface="+mn-lt"/>
              </a:defRPr>
            </a:lvl1pPr>
          </a:lstStyle>
          <a:p>
            <a:endParaRPr lang="es-ES_tradnl" altLang="es-ES"/>
          </a:p>
        </p:txBody>
      </p:sp>
      <p:sp>
        <p:nvSpPr>
          <p:cNvPr id="1032" name="Rectangle 8"/>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spcBef>
                <a:spcPct val="0"/>
              </a:spcBef>
              <a:defRPr b="0">
                <a:effectLst/>
                <a:latin typeface="+mn-lt"/>
              </a:defRPr>
            </a:lvl1pPr>
          </a:lstStyle>
          <a:p>
            <a:endParaRPr lang="es-ES_tradnl" altLang="es-ES"/>
          </a:p>
        </p:txBody>
      </p:sp>
      <p:sp>
        <p:nvSpPr>
          <p:cNvPr id="1033" name="Rectangle 9"/>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spcBef>
                <a:spcPct val="0"/>
              </a:spcBef>
              <a:defRPr b="0">
                <a:effectLst/>
                <a:latin typeface="+mn-lt"/>
              </a:defRPr>
            </a:lvl1pPr>
          </a:lstStyle>
          <a:p>
            <a:fld id="{328486B2-541B-41D3-9D7D-185F15CB1F54}" type="slidenum">
              <a:rPr lang="es-ES_tradnl" altLang="es-ES"/>
              <a:pPr/>
              <a:t>‹Nº›</a:t>
            </a:fld>
            <a:endParaRPr lang="es-ES_tradnl" altLang="es-E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over dir="ld"/>
  </p:transition>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Monotype Sort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defRPr>
      </a:lvl5pPr>
      <a:lvl6pPr marL="2514600" indent="-228600" algn="l" rtl="0" eaLnBrk="0" fontAlgn="base" hangingPunct="0">
        <a:spcBef>
          <a:spcPct val="20000"/>
        </a:spcBef>
        <a:spcAft>
          <a:spcPct val="0"/>
        </a:spcAft>
        <a:buClr>
          <a:schemeClr val="accent1"/>
        </a:buClr>
        <a:buChar char="•"/>
        <a:defRPr sz="2000">
          <a:solidFill>
            <a:schemeClr val="tx1"/>
          </a:solidFill>
          <a:latin typeface="+mn-lt"/>
        </a:defRPr>
      </a:lvl6pPr>
      <a:lvl7pPr marL="2971800" indent="-228600" algn="l" rtl="0" eaLnBrk="0" fontAlgn="base" hangingPunct="0">
        <a:spcBef>
          <a:spcPct val="20000"/>
        </a:spcBef>
        <a:spcAft>
          <a:spcPct val="0"/>
        </a:spcAft>
        <a:buClr>
          <a:schemeClr val="accent1"/>
        </a:buClr>
        <a:buChar char="•"/>
        <a:defRPr sz="2000">
          <a:solidFill>
            <a:schemeClr val="tx1"/>
          </a:solidFill>
          <a:latin typeface="+mn-lt"/>
        </a:defRPr>
      </a:lvl7pPr>
      <a:lvl8pPr marL="3429000" indent="-228600" algn="l" rtl="0" eaLnBrk="0" fontAlgn="base" hangingPunct="0">
        <a:spcBef>
          <a:spcPct val="20000"/>
        </a:spcBef>
        <a:spcAft>
          <a:spcPct val="0"/>
        </a:spcAft>
        <a:buClr>
          <a:schemeClr val="accent1"/>
        </a:buClr>
        <a:buChar char="•"/>
        <a:defRPr sz="2000">
          <a:solidFill>
            <a:schemeClr val="tx1"/>
          </a:solidFill>
          <a:latin typeface="+mn-lt"/>
        </a:defRPr>
      </a:lvl8pPr>
      <a:lvl9pPr marL="3886200" indent="-228600" algn="l" rtl="0" eaLnBrk="0" fontAlgn="base" hangingPunct="0">
        <a:spcBef>
          <a:spcPct val="20000"/>
        </a:spcBef>
        <a:spcAft>
          <a:spcPct val="0"/>
        </a:spcAft>
        <a:buClr>
          <a:schemeClr val="accent1"/>
        </a:buClr>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2.x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5.xml"/><Relationship Id="rId5" Type="http://schemas.openxmlformats.org/officeDocument/2006/relationships/image" Target="../media/image4.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ChangeArrowheads="1"/>
          </p:cNvSpPr>
          <p:nvPr/>
        </p:nvSpPr>
        <p:spPr bwMode="auto">
          <a:xfrm>
            <a:off x="304800" y="2743200"/>
            <a:ext cx="8610600" cy="1143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p>
            <a:pPr algn="ctr">
              <a:spcBef>
                <a:spcPct val="0"/>
              </a:spcBef>
            </a:pPr>
            <a:r>
              <a:rPr lang="en-GB" altLang="es-ES" sz="4200">
                <a:effectLst/>
              </a:rPr>
              <a:t>Tema V: Fundamentos de la conversión electromecánica de energía</a:t>
            </a:r>
            <a:endParaRPr lang="es-ES_tradnl" altLang="es-ES" sz="2400">
              <a:effectLst/>
              <a:latin typeface="Times New Roman" pitchFamily="18" charset="0"/>
            </a:endParaRPr>
          </a:p>
        </p:txBody>
      </p:sp>
      <p:sp>
        <p:nvSpPr>
          <p:cNvPr id="7" name="Text Box 5"/>
          <p:cNvSpPr txBox="1">
            <a:spLocks noChangeAspect="1" noChangeArrowheads="1"/>
          </p:cNvSpPr>
          <p:nvPr/>
        </p:nvSpPr>
        <p:spPr bwMode="auto">
          <a:xfrm>
            <a:off x="1519277" y="846138"/>
            <a:ext cx="636103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spAutoFit/>
          </a:bodyPr>
          <a:lstStyle/>
          <a:p>
            <a:pPr algn="ctr">
              <a:spcBef>
                <a:spcPct val="0"/>
              </a:spcBef>
            </a:pPr>
            <a:r>
              <a:rPr lang="es-ES_tradnl" altLang="es-ES" sz="3400" dirty="0">
                <a:solidFill>
                  <a:schemeClr val="tx2"/>
                </a:solidFill>
                <a:latin typeface="Arial" charset="0"/>
              </a:rPr>
              <a:t>Universidad Técnica Nacional</a:t>
            </a:r>
            <a:endParaRPr lang="es-ES_tradnl" altLang="es-ES" sz="3600" dirty="0">
              <a:solidFill>
                <a:srgbClr val="2700AC"/>
              </a:solidFill>
              <a:latin typeface="Arial" charset="0"/>
            </a:endParaRPr>
          </a:p>
        </p:txBody>
      </p:sp>
      <p:sp>
        <p:nvSpPr>
          <p:cNvPr id="8" name="Rectángulo 7"/>
          <p:cNvSpPr/>
          <p:nvPr/>
        </p:nvSpPr>
        <p:spPr>
          <a:xfrm>
            <a:off x="2411760" y="5301207"/>
            <a:ext cx="4536504" cy="707886"/>
          </a:xfrm>
          <a:prstGeom prst="rect">
            <a:avLst/>
          </a:prstGeom>
          <a:effectLst>
            <a:glow rad="127000">
              <a:schemeClr val="tx1"/>
            </a:glow>
          </a:effectLst>
        </p:spPr>
        <p:txBody>
          <a:bodyPr wrap="square">
            <a:spAutoFit/>
          </a:bodyPr>
          <a:lstStyle/>
          <a:p>
            <a:pPr>
              <a:buClr>
                <a:schemeClr val="accent1"/>
              </a:buClr>
              <a:buSzPct val="75000"/>
              <a:buFont typeface="Monotype Sorts" charset="2"/>
              <a:buNone/>
            </a:pPr>
            <a:r>
              <a:rPr lang="es-ES_tradnl" sz="2100" dirty="0"/>
              <a:t>Dpto. de Ingeniería Electrónica</a:t>
            </a:r>
          </a:p>
          <a:p>
            <a:pPr>
              <a:buClr>
                <a:schemeClr val="accent1"/>
              </a:buClr>
              <a:buSzPct val="75000"/>
              <a:buFont typeface="Monotype Sorts" charset="2"/>
              <a:buNone/>
            </a:pPr>
            <a:r>
              <a:rPr lang="es-ES_tradnl" dirty="0"/>
              <a:t>Laboratorio de Máquinas Eléctricas</a:t>
            </a:r>
          </a:p>
        </p:txBody>
      </p:sp>
    </p:spTree>
  </p:cSld>
  <p:clrMapOvr>
    <a:overrideClrMapping bg1="dk2" tx1="lt1" bg2="dk1" tx2="lt2" accent1="accent1" accent2="accent2" accent3="accent3" accent4="accent4" accent5="accent5" accent6="accent6" hlink="hlink" folHlink="folHlink"/>
  </p:clrMapOvr>
  <p:transition>
    <p:cover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ChangeArrowheads="1"/>
          </p:cNvSpPr>
          <p:nvPr/>
        </p:nvSpPr>
        <p:spPr bwMode="auto">
          <a:xfrm>
            <a:off x="76200" y="457200"/>
            <a:ext cx="8991600" cy="1143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marL="457200" eaLnBrk="0" fontAlgn="base" hangingPunct="0">
              <a:spcBef>
                <a:spcPct val="0"/>
              </a:spcBef>
              <a:spcAft>
                <a:spcPct val="0"/>
              </a:spcAft>
              <a:defRPr sz="2400">
                <a:solidFill>
                  <a:schemeClr val="tx1"/>
                </a:solidFill>
                <a:latin typeface="Times New Roman" pitchFamily="18" charset="0"/>
              </a:defRPr>
            </a:lvl6pPr>
            <a:lvl7pPr marL="914400" eaLnBrk="0" fontAlgn="base" hangingPunct="0">
              <a:spcBef>
                <a:spcPct val="0"/>
              </a:spcBef>
              <a:spcAft>
                <a:spcPct val="0"/>
              </a:spcAft>
              <a:defRPr sz="2400">
                <a:solidFill>
                  <a:schemeClr val="tx1"/>
                </a:solidFill>
                <a:latin typeface="Times New Roman" pitchFamily="18" charset="0"/>
              </a:defRPr>
            </a:lvl7pPr>
            <a:lvl8pPr marL="1371600" eaLnBrk="0" fontAlgn="base" hangingPunct="0">
              <a:spcBef>
                <a:spcPct val="0"/>
              </a:spcBef>
              <a:spcAft>
                <a:spcPct val="0"/>
              </a:spcAft>
              <a:defRPr sz="2400">
                <a:solidFill>
                  <a:schemeClr val="tx1"/>
                </a:solidFill>
                <a:latin typeface="Times New Roman" pitchFamily="18" charset="0"/>
              </a:defRPr>
            </a:lvl8pPr>
            <a:lvl9pPr marL="18288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4700">
                <a:solidFill>
                  <a:schemeClr val="tx2"/>
                </a:solidFill>
                <a:effectLst>
                  <a:outerShdw blurRad="38100" dist="38100" dir="2700000" algn="tl">
                    <a:srgbClr val="000000"/>
                  </a:outerShdw>
                </a:effectLst>
                <a:latin typeface="Tahoma" pitchFamily="34" charset="0"/>
              </a:rPr>
              <a:t>5.1. La conversión electromecánica I</a:t>
            </a:r>
            <a:endParaRPr lang="es-ES_tradnl" altLang="es-ES" sz="4700" b="0">
              <a:solidFill>
                <a:schemeClr val="tx2"/>
              </a:solidFill>
              <a:effectLst>
                <a:outerShdw blurRad="38100" dist="38100" dir="2700000" algn="tl">
                  <a:srgbClr val="000000"/>
                </a:outerShdw>
              </a:effectLst>
              <a:latin typeface="Arial" charset="0"/>
            </a:endParaRPr>
          </a:p>
        </p:txBody>
      </p:sp>
      <p:grpSp>
        <p:nvGrpSpPr>
          <p:cNvPr id="354311" name="Group 7"/>
          <p:cNvGrpSpPr>
            <a:grpSpLocks/>
          </p:cNvGrpSpPr>
          <p:nvPr/>
        </p:nvGrpSpPr>
        <p:grpSpPr bwMode="auto">
          <a:xfrm>
            <a:off x="609600" y="1905000"/>
            <a:ext cx="8226425" cy="4702175"/>
            <a:chOff x="432" y="1147"/>
            <a:chExt cx="5182" cy="2962"/>
          </a:xfrm>
        </p:grpSpPr>
        <p:sp>
          <p:nvSpPr>
            <p:cNvPr id="354308" name="Rectangle 4"/>
            <p:cNvSpPr>
              <a:spLocks noChangeArrowheads="1"/>
            </p:cNvSpPr>
            <p:nvPr/>
          </p:nvSpPr>
          <p:spPr bwMode="auto">
            <a:xfrm>
              <a:off x="432" y="1147"/>
              <a:ext cx="4992" cy="2832"/>
            </a:xfrm>
            <a:prstGeom prst="rect">
              <a:avLst/>
            </a:prstGeom>
            <a:solidFill>
              <a:srgbClr val="FFFFFF"/>
            </a:solidFill>
            <a:ln w="9525">
              <a:solidFill>
                <a:srgbClr val="000000"/>
              </a:solidFill>
              <a:miter lim="800000"/>
              <a:headEnd/>
              <a:tailEnd/>
            </a:ln>
            <a:effectLst>
              <a:outerShdw dist="71842" dir="2700000" algn="ctr" rotWithShape="0">
                <a:schemeClr val="bg2"/>
              </a:outerShdw>
            </a:effectLst>
          </p:spPr>
          <p:txBody>
            <a:bodyPr anchor="ctr">
              <a:spAutoFit/>
            </a:bodyPr>
            <a:lstStyle/>
            <a:p>
              <a:endParaRPr lang="es-ES"/>
            </a:p>
          </p:txBody>
        </p:sp>
        <p:graphicFrame>
          <p:nvGraphicFramePr>
            <p:cNvPr id="354309" name="Object 5"/>
            <p:cNvGraphicFramePr>
              <a:graphicFrameLocks noChangeAspect="1"/>
            </p:cNvGraphicFramePr>
            <p:nvPr/>
          </p:nvGraphicFramePr>
          <p:xfrm>
            <a:off x="432" y="1147"/>
            <a:ext cx="5182" cy="2962"/>
          </p:xfrm>
          <a:graphic>
            <a:graphicData uri="http://schemas.openxmlformats.org/presentationml/2006/ole">
              <mc:AlternateContent xmlns:mc="http://schemas.openxmlformats.org/markup-compatibility/2006">
                <mc:Choice xmlns:v="urn:schemas-microsoft-com:vml" Requires="v">
                  <p:oleObj name="Imagen" r:id="rId4" imgW="3502080" imgH="2002320" progId="Word.Picture.8">
                    <p:embed/>
                  </p:oleObj>
                </mc:Choice>
                <mc:Fallback>
                  <p:oleObj name="Imagen" r:id="rId4" imgW="3502080" imgH="200232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 y="1147"/>
                          <a:ext cx="5182" cy="296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4310" name="Text Box 6"/>
            <p:cNvSpPr txBox="1">
              <a:spLocks noChangeArrowheads="1"/>
            </p:cNvSpPr>
            <p:nvPr/>
          </p:nvSpPr>
          <p:spPr bwMode="auto">
            <a:xfrm>
              <a:off x="3888" y="3360"/>
              <a:ext cx="1260" cy="421"/>
            </a:xfrm>
            <a:prstGeom prst="rect">
              <a:avLst/>
            </a:prstGeom>
            <a:solidFill>
              <a:srgbClr val="FF0000"/>
            </a:solidFill>
            <a:ln w="12700">
              <a:miter lim="800000"/>
              <a:headEnd type="none" w="sm" len="sm"/>
              <a:tailEnd type="none" w="med" len="lg"/>
            </a:ln>
            <a:effectLst/>
            <a:scene3d>
              <a:camera prst="legacyObliqueTopRight"/>
              <a:lightRig rig="legacyFlat3" dir="b"/>
            </a:scene3d>
            <a:sp3d extrusionH="430200" prstMaterial="legacyMatte">
              <a:bevelT w="13500" h="13500" prst="angle"/>
              <a:bevelB w="13500" h="13500" prst="angle"/>
              <a:extrusionClr>
                <a:srgbClr val="FF00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l">
                <a:spcBef>
                  <a:spcPct val="50000"/>
                </a:spcBef>
              </a:pPr>
              <a:r>
                <a:rPr lang="es-ES_tradnl" altLang="es-ES" sz="2000">
                  <a:effectLst>
                    <a:outerShdw blurRad="38100" dist="38100" dir="2700000" algn="tl">
                      <a:srgbClr val="000000"/>
                    </a:outerShdw>
                  </a:effectLst>
                </a:rPr>
                <a:t>GENERADOR </a:t>
              </a:r>
            </a:p>
            <a:p>
              <a:pPr algn="l">
                <a:lnSpc>
                  <a:spcPct val="35000"/>
                </a:lnSpc>
                <a:spcBef>
                  <a:spcPct val="50000"/>
                </a:spcBef>
              </a:pPr>
              <a:r>
                <a:rPr lang="es-ES_tradnl" altLang="es-ES" sz="2000">
                  <a:effectLst>
                    <a:outerShdw blurRad="38100" dist="38100" dir="2700000" algn="tl">
                      <a:srgbClr val="000000"/>
                    </a:outerShdw>
                  </a:effectLst>
                </a:rPr>
                <a:t>ELEMENTAL</a:t>
              </a:r>
              <a:endParaRPr lang="es-ES_tradnl" altLang="es-ES" sz="4000" b="0" i="1">
                <a:effectLst>
                  <a:outerShdw blurRad="38100" dist="38100" dir="2700000" algn="tl">
                    <a:srgbClr val="000000"/>
                  </a:outerShdw>
                </a:effectLst>
                <a:latin typeface="Arial" charset="0"/>
              </a:endParaRPr>
            </a:p>
          </p:txBody>
        </p:sp>
      </p:grpSp>
    </p:spTree>
  </p:cSld>
  <p:clrMapOvr>
    <a:overrideClrMapping bg1="dk2" tx1="lt1" bg2="dk1" tx2="lt2" accent1="accent1" accent2="accent2" accent3="accent3" accent4="accent4" accent5="accent5" accent6="accent6" hlink="hlink" folHlink="folHlink"/>
  </p:clrMapOvr>
  <p:transition>
    <p:cover dir="l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ChangeArrowheads="1"/>
          </p:cNvSpPr>
          <p:nvPr/>
        </p:nvSpPr>
        <p:spPr bwMode="auto">
          <a:xfrm>
            <a:off x="76200" y="304800"/>
            <a:ext cx="8991600" cy="1143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marL="457200" eaLnBrk="0" fontAlgn="base" hangingPunct="0">
              <a:spcBef>
                <a:spcPct val="0"/>
              </a:spcBef>
              <a:spcAft>
                <a:spcPct val="0"/>
              </a:spcAft>
              <a:defRPr sz="2400">
                <a:solidFill>
                  <a:schemeClr val="tx1"/>
                </a:solidFill>
                <a:latin typeface="Times New Roman" pitchFamily="18" charset="0"/>
              </a:defRPr>
            </a:lvl6pPr>
            <a:lvl7pPr marL="914400" eaLnBrk="0" fontAlgn="base" hangingPunct="0">
              <a:spcBef>
                <a:spcPct val="0"/>
              </a:spcBef>
              <a:spcAft>
                <a:spcPct val="0"/>
              </a:spcAft>
              <a:defRPr sz="2400">
                <a:solidFill>
                  <a:schemeClr val="tx1"/>
                </a:solidFill>
                <a:latin typeface="Times New Roman" pitchFamily="18" charset="0"/>
              </a:defRPr>
            </a:lvl7pPr>
            <a:lvl8pPr marL="1371600" eaLnBrk="0" fontAlgn="base" hangingPunct="0">
              <a:spcBef>
                <a:spcPct val="0"/>
              </a:spcBef>
              <a:spcAft>
                <a:spcPct val="0"/>
              </a:spcAft>
              <a:defRPr sz="2400">
                <a:solidFill>
                  <a:schemeClr val="tx1"/>
                </a:solidFill>
                <a:latin typeface="Times New Roman" pitchFamily="18" charset="0"/>
              </a:defRPr>
            </a:lvl8pPr>
            <a:lvl9pPr marL="18288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4700">
                <a:solidFill>
                  <a:schemeClr val="tx2"/>
                </a:solidFill>
                <a:effectLst>
                  <a:outerShdw blurRad="38100" dist="38100" dir="2700000" algn="tl">
                    <a:srgbClr val="000000"/>
                  </a:outerShdw>
                </a:effectLst>
                <a:latin typeface="Tahoma" pitchFamily="34" charset="0"/>
              </a:rPr>
              <a:t>5.1. La conversión electromecánica II</a:t>
            </a:r>
            <a:endParaRPr lang="es-ES_tradnl" altLang="es-ES" sz="4700" b="0">
              <a:solidFill>
                <a:schemeClr val="tx2"/>
              </a:solidFill>
              <a:effectLst>
                <a:outerShdw blurRad="38100" dist="38100" dir="2700000" algn="tl">
                  <a:srgbClr val="000000"/>
                </a:outerShdw>
              </a:effectLst>
              <a:latin typeface="Arial" charset="0"/>
            </a:endParaRPr>
          </a:p>
        </p:txBody>
      </p:sp>
      <p:grpSp>
        <p:nvGrpSpPr>
          <p:cNvPr id="355334" name="Group 6"/>
          <p:cNvGrpSpPr>
            <a:grpSpLocks/>
          </p:cNvGrpSpPr>
          <p:nvPr/>
        </p:nvGrpSpPr>
        <p:grpSpPr bwMode="auto">
          <a:xfrm>
            <a:off x="533400" y="1752600"/>
            <a:ext cx="8229600" cy="4800600"/>
            <a:chOff x="336" y="1056"/>
            <a:chExt cx="5184" cy="3024"/>
          </a:xfrm>
        </p:grpSpPr>
        <p:sp>
          <p:nvSpPr>
            <p:cNvPr id="355333" name="Rectangle 5"/>
            <p:cNvSpPr>
              <a:spLocks noChangeArrowheads="1"/>
            </p:cNvSpPr>
            <p:nvPr/>
          </p:nvSpPr>
          <p:spPr bwMode="auto">
            <a:xfrm>
              <a:off x="336" y="1056"/>
              <a:ext cx="5184" cy="3024"/>
            </a:xfrm>
            <a:prstGeom prst="rect">
              <a:avLst/>
            </a:prstGeom>
            <a:solidFill>
              <a:srgbClr val="FFFFFF"/>
            </a:solidFill>
            <a:ln w="9525">
              <a:solidFill>
                <a:srgbClr val="000000"/>
              </a:solidFill>
              <a:miter lim="800000"/>
              <a:headEnd/>
              <a:tailEnd/>
            </a:ln>
            <a:effectLst>
              <a:outerShdw dist="89803" dir="2700000" algn="ctr" rotWithShape="0">
                <a:schemeClr val="bg2"/>
              </a:outerShdw>
            </a:effectLst>
          </p:spPr>
          <p:txBody>
            <a:bodyPr wrap="none" anchor="ctr">
              <a:spAutoFit/>
            </a:bodyPr>
            <a:lstStyle/>
            <a:p>
              <a:endParaRPr lang="es-ES"/>
            </a:p>
          </p:txBody>
        </p:sp>
        <p:graphicFrame>
          <p:nvGraphicFramePr>
            <p:cNvPr id="355331" name="Object 3"/>
            <p:cNvGraphicFramePr>
              <a:graphicFrameLocks noChangeAspect="1"/>
            </p:cNvGraphicFramePr>
            <p:nvPr/>
          </p:nvGraphicFramePr>
          <p:xfrm>
            <a:off x="336" y="1056"/>
            <a:ext cx="5182" cy="2962"/>
          </p:xfrm>
          <a:graphic>
            <a:graphicData uri="http://schemas.openxmlformats.org/presentationml/2006/ole">
              <mc:AlternateContent xmlns:mc="http://schemas.openxmlformats.org/markup-compatibility/2006">
                <mc:Choice xmlns:v="urn:schemas-microsoft-com:vml" Requires="v">
                  <p:oleObj name="Imagen" r:id="rId3" imgW="3502080" imgH="2002320" progId="Word.Picture.8">
                    <p:embed/>
                  </p:oleObj>
                </mc:Choice>
                <mc:Fallback>
                  <p:oleObj name="Imagen" r:id="rId3" imgW="3502080" imgH="200232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1056"/>
                          <a:ext cx="5182" cy="296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5332" name="Text Box 4"/>
            <p:cNvSpPr txBox="1">
              <a:spLocks noChangeArrowheads="1"/>
            </p:cNvSpPr>
            <p:nvPr/>
          </p:nvSpPr>
          <p:spPr bwMode="auto">
            <a:xfrm>
              <a:off x="4128" y="3456"/>
              <a:ext cx="1152" cy="421"/>
            </a:xfrm>
            <a:prstGeom prst="rect">
              <a:avLst/>
            </a:prstGeom>
            <a:solidFill>
              <a:srgbClr val="FF0000"/>
            </a:solidFill>
            <a:ln w="12700">
              <a:miter lim="800000"/>
              <a:headEnd type="none" w="sm" len="sm"/>
              <a:tailEnd type="none" w="med" len="lg"/>
            </a:ln>
            <a:effectLst/>
            <a:scene3d>
              <a:camera prst="legacyObliqueTopRight"/>
              <a:lightRig rig="legacyFlat3" dir="b"/>
            </a:scene3d>
            <a:sp3d extrusionH="430200" prstMaterial="legacyMatte">
              <a:bevelT w="13500" h="13500" prst="angle"/>
              <a:bevelB w="13500" h="13500" prst="angle"/>
              <a:extrusionClr>
                <a:srgbClr val="FF00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l">
                <a:spcBef>
                  <a:spcPct val="50000"/>
                </a:spcBef>
              </a:pPr>
              <a:r>
                <a:rPr lang="es-ES_tradnl" altLang="es-ES" sz="2000">
                  <a:effectLst>
                    <a:outerShdw blurRad="38100" dist="38100" dir="2700000" algn="tl">
                      <a:srgbClr val="000000"/>
                    </a:outerShdw>
                  </a:effectLst>
                </a:rPr>
                <a:t>MOTOR</a:t>
              </a:r>
            </a:p>
            <a:p>
              <a:pPr algn="l">
                <a:lnSpc>
                  <a:spcPct val="35000"/>
                </a:lnSpc>
                <a:spcBef>
                  <a:spcPct val="50000"/>
                </a:spcBef>
              </a:pPr>
              <a:r>
                <a:rPr lang="es-ES_tradnl" altLang="es-ES" sz="2000">
                  <a:effectLst>
                    <a:outerShdw blurRad="38100" dist="38100" dir="2700000" algn="tl">
                      <a:srgbClr val="000000"/>
                    </a:outerShdw>
                  </a:effectLst>
                </a:rPr>
                <a:t>ELEMENTAL</a:t>
              </a:r>
              <a:endParaRPr lang="es-ES_tradnl" altLang="es-ES" sz="2000" b="0" i="1">
                <a:effectLst>
                  <a:outerShdw blurRad="38100" dist="38100" dir="2700000" algn="tl">
                    <a:srgbClr val="000000"/>
                  </a:outerShdw>
                </a:effectLst>
                <a:latin typeface="Arial" charset="0"/>
              </a:endParaRPr>
            </a:p>
          </p:txBody>
        </p:sp>
      </p:grpSp>
    </p:spTree>
  </p:cSld>
  <p:clrMapOvr>
    <a:overrideClrMapping bg1="dk2" tx1="lt1" bg2="dk1" tx2="lt2" accent1="accent1" accent2="accent2" accent3="accent3" accent4="accent4" accent5="accent5" accent6="accent6" hlink="hlink" folHlink="folHlink"/>
  </p:clrMapOvr>
  <p:transition>
    <p:cover dir="l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ChangeArrowheads="1"/>
          </p:cNvSpPr>
          <p:nvPr/>
        </p:nvSpPr>
        <p:spPr bwMode="auto">
          <a:xfrm>
            <a:off x="76200" y="381000"/>
            <a:ext cx="8991600" cy="1143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marL="457200" eaLnBrk="0" fontAlgn="base" hangingPunct="0">
              <a:spcBef>
                <a:spcPct val="0"/>
              </a:spcBef>
              <a:spcAft>
                <a:spcPct val="0"/>
              </a:spcAft>
              <a:defRPr sz="2400">
                <a:solidFill>
                  <a:schemeClr val="tx1"/>
                </a:solidFill>
                <a:latin typeface="Times New Roman" pitchFamily="18" charset="0"/>
              </a:defRPr>
            </a:lvl6pPr>
            <a:lvl7pPr marL="914400" eaLnBrk="0" fontAlgn="base" hangingPunct="0">
              <a:spcBef>
                <a:spcPct val="0"/>
              </a:spcBef>
              <a:spcAft>
                <a:spcPct val="0"/>
              </a:spcAft>
              <a:defRPr sz="2400">
                <a:solidFill>
                  <a:schemeClr val="tx1"/>
                </a:solidFill>
                <a:latin typeface="Times New Roman" pitchFamily="18" charset="0"/>
              </a:defRPr>
            </a:lvl7pPr>
            <a:lvl8pPr marL="1371600" eaLnBrk="0" fontAlgn="base" hangingPunct="0">
              <a:spcBef>
                <a:spcPct val="0"/>
              </a:spcBef>
              <a:spcAft>
                <a:spcPct val="0"/>
              </a:spcAft>
              <a:defRPr sz="2400">
                <a:solidFill>
                  <a:schemeClr val="tx1"/>
                </a:solidFill>
                <a:latin typeface="Times New Roman" pitchFamily="18" charset="0"/>
              </a:defRPr>
            </a:lvl8pPr>
            <a:lvl9pPr marL="18288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4700">
                <a:solidFill>
                  <a:schemeClr val="tx2"/>
                </a:solidFill>
                <a:effectLst>
                  <a:outerShdw blurRad="38100" dist="38100" dir="2700000" algn="tl">
                    <a:srgbClr val="000000"/>
                  </a:outerShdw>
                </a:effectLst>
                <a:latin typeface="Tahoma" pitchFamily="34" charset="0"/>
              </a:rPr>
              <a:t>5.2. El principio de reversibilidad</a:t>
            </a:r>
            <a:endParaRPr lang="es-ES_tradnl" altLang="es-ES" sz="4700" b="0">
              <a:solidFill>
                <a:schemeClr val="tx2"/>
              </a:solidFill>
              <a:effectLst>
                <a:outerShdw blurRad="38100" dist="38100" dir="2700000" algn="tl">
                  <a:srgbClr val="000000"/>
                </a:outerShdw>
              </a:effectLst>
              <a:latin typeface="Arial" charset="0"/>
            </a:endParaRPr>
          </a:p>
        </p:txBody>
      </p:sp>
      <p:sp>
        <p:nvSpPr>
          <p:cNvPr id="356359" name="Text Box 7"/>
          <p:cNvSpPr txBox="1">
            <a:spLocks noChangeArrowheads="1"/>
          </p:cNvSpPr>
          <p:nvPr/>
        </p:nvSpPr>
        <p:spPr bwMode="auto">
          <a:xfrm>
            <a:off x="609600" y="2300288"/>
            <a:ext cx="3384550" cy="1187450"/>
          </a:xfrm>
          <a:prstGeom prst="rect">
            <a:avLst/>
          </a:prstGeom>
          <a:solidFill>
            <a:srgbClr val="008000"/>
          </a:solidFill>
          <a:ln>
            <a:noFill/>
          </a:ln>
          <a:effectLst/>
          <a:scene3d>
            <a:camera prst="legacyObliqueTopRight"/>
            <a:lightRig rig="legacyFlat3" dir="b"/>
          </a:scene3d>
          <a:sp3d extrusionH="430200" prstMaterial="legacyMatte">
            <a:bevelT w="13500" h="13500" prst="angle"/>
            <a:bevelB w="13500" h="13500" prst="angle"/>
            <a:extrusionClr>
              <a:srgbClr val="008000"/>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es-ES_tradnl" altLang="es-ES" sz="2400">
                <a:effectLst>
                  <a:outerShdw blurRad="38100" dist="38100" dir="2700000" algn="tl">
                    <a:srgbClr val="000000"/>
                  </a:outerShdw>
                </a:effectLst>
              </a:rPr>
              <a:t>Todas las máquinas eléctricas rotativas son reversibles</a:t>
            </a:r>
            <a:endParaRPr lang="es-ES_tradnl" altLang="es-ES" sz="2500" b="0" i="1">
              <a:effectLst>
                <a:outerShdw blurRad="38100" dist="38100" dir="2700000" algn="tl">
                  <a:srgbClr val="000000"/>
                </a:outerShdw>
              </a:effectLst>
              <a:latin typeface="Arial" charset="0"/>
            </a:endParaRPr>
          </a:p>
        </p:txBody>
      </p:sp>
      <p:sp>
        <p:nvSpPr>
          <p:cNvPr id="356360" name="Text Box 8"/>
          <p:cNvSpPr txBox="1">
            <a:spLocks noChangeArrowheads="1"/>
          </p:cNvSpPr>
          <p:nvPr/>
        </p:nvSpPr>
        <p:spPr bwMode="auto">
          <a:xfrm>
            <a:off x="5151438" y="2286000"/>
            <a:ext cx="3384550" cy="1187450"/>
          </a:xfrm>
          <a:prstGeom prst="rect">
            <a:avLst/>
          </a:prstGeom>
          <a:solidFill>
            <a:srgbClr val="008000"/>
          </a:solidFill>
          <a:ln>
            <a:noFill/>
          </a:ln>
          <a:effectLst/>
          <a:scene3d>
            <a:camera prst="legacyObliqueTopRight"/>
            <a:lightRig rig="legacyFlat3" dir="b"/>
          </a:scene3d>
          <a:sp3d extrusionH="430200" prstMaterial="legacyMatte">
            <a:bevelT w="13500" h="13500" prst="angle"/>
            <a:bevelB w="13500" h="13500" prst="angle"/>
            <a:extrusionClr>
              <a:srgbClr val="008000"/>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es-ES_tradnl" altLang="es-ES" sz="2400">
                <a:effectLst>
                  <a:outerShdw blurRad="38100" dist="38100" dir="2700000" algn="tl">
                    <a:srgbClr val="000000"/>
                  </a:outerShdw>
                </a:effectLst>
              </a:rPr>
              <a:t>Pueden funcionar como motor o como generador</a:t>
            </a:r>
            <a:endParaRPr lang="es-ES_tradnl" altLang="es-ES" sz="2500" b="0" i="1">
              <a:effectLst>
                <a:outerShdw blurRad="38100" dist="38100" dir="2700000" algn="tl">
                  <a:srgbClr val="000000"/>
                </a:outerShdw>
              </a:effectLst>
              <a:latin typeface="Arial" charset="0"/>
            </a:endParaRPr>
          </a:p>
        </p:txBody>
      </p:sp>
      <p:sp>
        <p:nvSpPr>
          <p:cNvPr id="356361" name="AutoShape 9"/>
          <p:cNvSpPr>
            <a:spLocks noChangeArrowheads="1"/>
          </p:cNvSpPr>
          <p:nvPr/>
        </p:nvSpPr>
        <p:spPr bwMode="auto">
          <a:xfrm>
            <a:off x="4252913" y="2752725"/>
            <a:ext cx="685800" cy="517525"/>
          </a:xfrm>
          <a:prstGeom prst="rightArrow">
            <a:avLst>
              <a:gd name="adj1" fmla="val 50000"/>
              <a:gd name="adj2" fmla="val 33129"/>
            </a:avLst>
          </a:prstGeom>
          <a:solidFill>
            <a:schemeClr val="accent1"/>
          </a:solidFill>
          <a:ln w="12700">
            <a:miter lim="800000"/>
            <a:headEnd type="none" w="sm" len="sm"/>
            <a:tailEnd type="none" w="med" len="lg"/>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sp>
        <p:nvSpPr>
          <p:cNvPr id="356362" name="Text Box 10"/>
          <p:cNvSpPr txBox="1">
            <a:spLocks noChangeArrowheads="1"/>
          </p:cNvSpPr>
          <p:nvPr/>
        </p:nvSpPr>
        <p:spPr bwMode="auto">
          <a:xfrm>
            <a:off x="949325" y="4295775"/>
            <a:ext cx="1112838" cy="457200"/>
          </a:xfrm>
          <a:prstGeom prst="rect">
            <a:avLst/>
          </a:prstGeom>
          <a:solidFill>
            <a:srgbClr val="CC0099"/>
          </a:solidFill>
          <a:ln>
            <a:noFill/>
          </a:ln>
          <a:effectLst/>
          <a:scene3d>
            <a:camera prst="legacyObliqueTopRight"/>
            <a:lightRig rig="legacyFlat3" dir="b"/>
          </a:scene3d>
          <a:sp3d extrusionH="430200" prstMaterial="legacyMatte">
            <a:bevelT w="13500" h="13500" prst="angle"/>
            <a:bevelB w="13500" h="13500" prst="angle"/>
            <a:extrusionClr>
              <a:srgbClr val="CC0099"/>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l">
              <a:spcBef>
                <a:spcPct val="50000"/>
              </a:spcBef>
            </a:pPr>
            <a:r>
              <a:rPr lang="es-ES_tradnl" altLang="es-ES" sz="2400">
                <a:solidFill>
                  <a:srgbClr val="FFFFFF"/>
                </a:solidFill>
                <a:effectLst>
                  <a:outerShdw blurRad="38100" dist="38100" dir="2700000" algn="tl">
                    <a:srgbClr val="000000"/>
                  </a:outerShdw>
                </a:effectLst>
              </a:rPr>
              <a:t>Motor</a:t>
            </a:r>
            <a:endParaRPr lang="es-ES_tradnl" altLang="es-ES" sz="4000" b="0" i="1">
              <a:effectLst>
                <a:outerShdw blurRad="38100" dist="38100" dir="2700000" algn="tl">
                  <a:srgbClr val="000000"/>
                </a:outerShdw>
              </a:effectLst>
              <a:latin typeface="Arial" charset="0"/>
            </a:endParaRPr>
          </a:p>
        </p:txBody>
      </p:sp>
      <p:sp>
        <p:nvSpPr>
          <p:cNvPr id="356363" name="Text Box 11"/>
          <p:cNvSpPr txBox="1">
            <a:spLocks noChangeArrowheads="1"/>
          </p:cNvSpPr>
          <p:nvPr/>
        </p:nvSpPr>
        <p:spPr bwMode="auto">
          <a:xfrm>
            <a:off x="3290888" y="4103688"/>
            <a:ext cx="5197475" cy="822325"/>
          </a:xfrm>
          <a:prstGeom prst="rect">
            <a:avLst/>
          </a:prstGeom>
          <a:solidFill>
            <a:srgbClr val="CC0099"/>
          </a:solidFill>
          <a:ln>
            <a:noFill/>
          </a:ln>
          <a:effectLst/>
          <a:scene3d>
            <a:camera prst="legacyObliqueTopRight"/>
            <a:lightRig rig="legacyFlat3" dir="b"/>
          </a:scene3d>
          <a:sp3d extrusionH="430200" prstMaterial="legacyMatte">
            <a:bevelT w="13500" h="13500" prst="angle"/>
            <a:bevelB w="13500" h="13500" prst="angle"/>
            <a:extrusionClr>
              <a:srgbClr val="CC0099"/>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l">
              <a:spcBef>
                <a:spcPct val="50000"/>
              </a:spcBef>
            </a:pPr>
            <a:r>
              <a:rPr lang="es-ES_tradnl" altLang="es-ES" sz="2400">
                <a:effectLst>
                  <a:outerShdw blurRad="38100" dist="38100" dir="2700000" algn="tl">
                    <a:srgbClr val="000000"/>
                  </a:outerShdw>
                </a:effectLst>
              </a:rPr>
              <a:t>Conversión de Energía Eléctrica en Energía Mecánica</a:t>
            </a:r>
            <a:endParaRPr lang="es-ES_tradnl" altLang="es-ES" sz="4000" b="0" i="1">
              <a:effectLst>
                <a:outerShdw blurRad="38100" dist="38100" dir="2700000" algn="tl">
                  <a:srgbClr val="000000"/>
                </a:outerShdw>
              </a:effectLst>
              <a:latin typeface="Arial" charset="0"/>
            </a:endParaRPr>
          </a:p>
        </p:txBody>
      </p:sp>
      <p:sp>
        <p:nvSpPr>
          <p:cNvPr id="356364" name="Text Box 12"/>
          <p:cNvSpPr txBox="1">
            <a:spLocks noChangeArrowheads="1"/>
          </p:cNvSpPr>
          <p:nvPr/>
        </p:nvSpPr>
        <p:spPr bwMode="auto">
          <a:xfrm>
            <a:off x="457200" y="5410200"/>
            <a:ext cx="1889125" cy="457200"/>
          </a:xfrm>
          <a:prstGeom prst="rect">
            <a:avLst/>
          </a:prstGeom>
          <a:solidFill>
            <a:srgbClr val="FF0000"/>
          </a:solidFill>
          <a:ln>
            <a:noFill/>
          </a:ln>
          <a:effectLst/>
          <a:scene3d>
            <a:camera prst="legacyObliqueTopRight"/>
            <a:lightRig rig="legacyFlat3" dir="b"/>
          </a:scene3d>
          <a:sp3d extrusionH="430200" prstMaterial="legacyMatte">
            <a:bevelT w="13500" h="13500" prst="angle"/>
            <a:bevelB w="13500" h="13500" prst="angle"/>
            <a:extrusionClr>
              <a:srgbClr val="FF0000"/>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l">
              <a:spcBef>
                <a:spcPct val="50000"/>
              </a:spcBef>
            </a:pPr>
            <a:r>
              <a:rPr lang="es-ES_tradnl" altLang="es-ES" sz="2400">
                <a:solidFill>
                  <a:srgbClr val="FFFFFF"/>
                </a:solidFill>
                <a:effectLst>
                  <a:outerShdw blurRad="38100" dist="38100" dir="2700000" algn="tl">
                    <a:srgbClr val="000000"/>
                  </a:outerShdw>
                </a:effectLst>
              </a:rPr>
              <a:t>Generador</a:t>
            </a:r>
            <a:endParaRPr lang="es-ES_tradnl" altLang="es-ES" sz="4000" b="0" i="1">
              <a:effectLst>
                <a:outerShdw blurRad="38100" dist="38100" dir="2700000" algn="tl">
                  <a:srgbClr val="000000"/>
                </a:outerShdw>
              </a:effectLst>
              <a:latin typeface="Arial" charset="0"/>
            </a:endParaRPr>
          </a:p>
        </p:txBody>
      </p:sp>
      <p:sp>
        <p:nvSpPr>
          <p:cNvPr id="356365" name="Text Box 13"/>
          <p:cNvSpPr txBox="1">
            <a:spLocks noChangeArrowheads="1"/>
          </p:cNvSpPr>
          <p:nvPr/>
        </p:nvSpPr>
        <p:spPr bwMode="auto">
          <a:xfrm>
            <a:off x="3413125" y="5246688"/>
            <a:ext cx="5197475" cy="822325"/>
          </a:xfrm>
          <a:prstGeom prst="rect">
            <a:avLst/>
          </a:prstGeom>
          <a:solidFill>
            <a:srgbClr val="FF0000"/>
          </a:solidFill>
          <a:ln>
            <a:noFill/>
          </a:ln>
          <a:effectLst/>
          <a:scene3d>
            <a:camera prst="legacyObliqueTopRight"/>
            <a:lightRig rig="legacyFlat3" dir="b"/>
          </a:scene3d>
          <a:sp3d extrusionH="430200" prstMaterial="legacyMatte">
            <a:bevelT w="13500" h="13500" prst="angle"/>
            <a:bevelB w="13500" h="13500" prst="angle"/>
            <a:extrusionClr>
              <a:srgbClr val="FF0000"/>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l">
              <a:spcBef>
                <a:spcPct val="50000"/>
              </a:spcBef>
            </a:pPr>
            <a:r>
              <a:rPr lang="es-ES_tradnl" altLang="es-ES" sz="2400">
                <a:effectLst>
                  <a:outerShdw blurRad="38100" dist="38100" dir="2700000" algn="tl">
                    <a:srgbClr val="000000"/>
                  </a:outerShdw>
                </a:effectLst>
                <a:latin typeface="Arial" charset="0"/>
              </a:rPr>
              <a:t>Conversión de Energía Mecánica en Energía Eléctrica</a:t>
            </a:r>
            <a:endParaRPr lang="es-ES_tradnl" altLang="es-ES" sz="4000" b="0" i="1">
              <a:effectLst>
                <a:outerShdw blurRad="38100" dist="38100" dir="2700000" algn="tl">
                  <a:srgbClr val="000000"/>
                </a:outerShdw>
              </a:effectLst>
              <a:latin typeface="Arial" charset="0"/>
            </a:endParaRPr>
          </a:p>
        </p:txBody>
      </p:sp>
      <p:sp>
        <p:nvSpPr>
          <p:cNvPr id="356366" name="AutoShape 14"/>
          <p:cNvSpPr>
            <a:spLocks noChangeArrowheads="1"/>
          </p:cNvSpPr>
          <p:nvPr/>
        </p:nvSpPr>
        <p:spPr bwMode="auto">
          <a:xfrm>
            <a:off x="2301875" y="4271963"/>
            <a:ext cx="685800" cy="517525"/>
          </a:xfrm>
          <a:prstGeom prst="rightArrow">
            <a:avLst>
              <a:gd name="adj1" fmla="val 50000"/>
              <a:gd name="adj2" fmla="val 33129"/>
            </a:avLst>
          </a:prstGeom>
          <a:solidFill>
            <a:schemeClr val="accent1"/>
          </a:solidFill>
          <a:ln w="12700">
            <a:miter lim="800000"/>
            <a:headEnd type="none" w="sm" len="sm"/>
            <a:tailEnd type="none" w="med" len="lg"/>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sp>
        <p:nvSpPr>
          <p:cNvPr id="356367" name="AutoShape 15"/>
          <p:cNvSpPr>
            <a:spLocks noChangeArrowheads="1"/>
          </p:cNvSpPr>
          <p:nvPr/>
        </p:nvSpPr>
        <p:spPr bwMode="auto">
          <a:xfrm>
            <a:off x="2514600" y="5370513"/>
            <a:ext cx="685800" cy="517525"/>
          </a:xfrm>
          <a:prstGeom prst="rightArrow">
            <a:avLst>
              <a:gd name="adj1" fmla="val 50000"/>
              <a:gd name="adj2" fmla="val 33129"/>
            </a:avLst>
          </a:prstGeom>
          <a:solidFill>
            <a:schemeClr val="accent1"/>
          </a:solidFill>
          <a:ln w="12700">
            <a:miter lim="800000"/>
            <a:headEnd type="none" w="sm" len="sm"/>
            <a:tailEnd type="none" w="med" len="lg"/>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Tree>
  </p:cSld>
  <p:clrMapOvr>
    <a:overrideClrMapping bg1="dk2" tx1="lt1" bg2="dk1" tx2="lt2" accent1="accent1" accent2="accent2" accent3="accent3" accent4="accent4" accent5="accent5" accent6="accent6" hlink="hlink" folHlink="folHlink"/>
  </p:clrMapOvr>
  <p:transition>
    <p:cover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ChangeArrowheads="1"/>
          </p:cNvSpPr>
          <p:nvPr/>
        </p:nvSpPr>
        <p:spPr bwMode="auto">
          <a:xfrm>
            <a:off x="76200" y="457200"/>
            <a:ext cx="8991600" cy="1143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lvl1pPr algn="l">
              <a:spcBef>
                <a:spcPct val="0"/>
              </a:spcBef>
              <a:defRPr sz="2400">
                <a:solidFill>
                  <a:schemeClr val="tx1"/>
                </a:solidFill>
                <a:latin typeface="Times New Roman" pitchFamily="18" charset="0"/>
              </a:defRPr>
            </a:lvl1pPr>
            <a:lvl2pPr algn="l">
              <a:spcBef>
                <a:spcPct val="0"/>
              </a:spcBef>
              <a:defRPr sz="2400">
                <a:solidFill>
                  <a:schemeClr val="tx1"/>
                </a:solidFill>
                <a:latin typeface="Times New Roman" pitchFamily="18" charset="0"/>
              </a:defRPr>
            </a:lvl2pPr>
            <a:lvl3pPr algn="l">
              <a:spcBef>
                <a:spcPct val="0"/>
              </a:spcBef>
              <a:defRPr sz="2400">
                <a:solidFill>
                  <a:schemeClr val="tx1"/>
                </a:solidFill>
                <a:latin typeface="Times New Roman" pitchFamily="18" charset="0"/>
              </a:defRPr>
            </a:lvl3pPr>
            <a:lvl4pPr algn="l">
              <a:spcBef>
                <a:spcPct val="0"/>
              </a:spcBef>
              <a:defRPr sz="2400">
                <a:solidFill>
                  <a:schemeClr val="tx1"/>
                </a:solidFill>
                <a:latin typeface="Times New Roman" pitchFamily="18" charset="0"/>
              </a:defRPr>
            </a:lvl4pPr>
            <a:lvl5pPr algn="l">
              <a:spcBef>
                <a:spcPct val="0"/>
              </a:spcBef>
              <a:defRPr sz="2400">
                <a:solidFill>
                  <a:schemeClr val="tx1"/>
                </a:solidFill>
                <a:latin typeface="Times New Roman" pitchFamily="18" charset="0"/>
              </a:defRPr>
            </a:lvl5pPr>
            <a:lvl6pPr marL="457200" eaLnBrk="0" fontAlgn="base" hangingPunct="0">
              <a:spcBef>
                <a:spcPct val="0"/>
              </a:spcBef>
              <a:spcAft>
                <a:spcPct val="0"/>
              </a:spcAft>
              <a:defRPr sz="2400">
                <a:solidFill>
                  <a:schemeClr val="tx1"/>
                </a:solidFill>
                <a:latin typeface="Times New Roman" pitchFamily="18" charset="0"/>
              </a:defRPr>
            </a:lvl6pPr>
            <a:lvl7pPr marL="914400" eaLnBrk="0" fontAlgn="base" hangingPunct="0">
              <a:spcBef>
                <a:spcPct val="0"/>
              </a:spcBef>
              <a:spcAft>
                <a:spcPct val="0"/>
              </a:spcAft>
              <a:defRPr sz="2400">
                <a:solidFill>
                  <a:schemeClr val="tx1"/>
                </a:solidFill>
                <a:latin typeface="Times New Roman" pitchFamily="18" charset="0"/>
              </a:defRPr>
            </a:lvl7pPr>
            <a:lvl8pPr marL="1371600" eaLnBrk="0" fontAlgn="base" hangingPunct="0">
              <a:spcBef>
                <a:spcPct val="0"/>
              </a:spcBef>
              <a:spcAft>
                <a:spcPct val="0"/>
              </a:spcAft>
              <a:defRPr sz="2400">
                <a:solidFill>
                  <a:schemeClr val="tx1"/>
                </a:solidFill>
                <a:latin typeface="Times New Roman" pitchFamily="18" charset="0"/>
              </a:defRPr>
            </a:lvl8pPr>
            <a:lvl9pPr marL="1828800" eaLnBrk="0" fontAlgn="base" hangingPunct="0">
              <a:spcBef>
                <a:spcPct val="0"/>
              </a:spcBef>
              <a:spcAft>
                <a:spcPct val="0"/>
              </a:spcAft>
              <a:defRPr sz="2400">
                <a:solidFill>
                  <a:schemeClr val="tx1"/>
                </a:solidFill>
                <a:latin typeface="Times New Roman" pitchFamily="18" charset="0"/>
              </a:defRPr>
            </a:lvl9pPr>
          </a:lstStyle>
          <a:p>
            <a:pPr algn="ctr"/>
            <a:r>
              <a:rPr lang="es-ES_tradnl" altLang="es-ES" sz="4700">
                <a:solidFill>
                  <a:schemeClr val="tx2"/>
                </a:solidFill>
                <a:effectLst>
                  <a:outerShdw blurRad="38100" dist="38100" dir="2700000" algn="tl">
                    <a:srgbClr val="000000"/>
                  </a:outerShdw>
                </a:effectLst>
                <a:latin typeface="Tahoma" pitchFamily="34" charset="0"/>
              </a:rPr>
              <a:t>5.3. Balance energético de una máquina rotativa</a:t>
            </a:r>
            <a:endParaRPr lang="es-ES_tradnl" altLang="es-ES" sz="4700" b="0">
              <a:solidFill>
                <a:schemeClr val="tx2"/>
              </a:solidFill>
              <a:effectLst>
                <a:outerShdw blurRad="38100" dist="38100" dir="2700000" algn="tl">
                  <a:srgbClr val="000000"/>
                </a:outerShdw>
              </a:effectLst>
              <a:latin typeface="Arial" charset="0"/>
            </a:endParaRPr>
          </a:p>
        </p:txBody>
      </p:sp>
      <p:sp>
        <p:nvSpPr>
          <p:cNvPr id="357388" name="AutoShape 12"/>
          <p:cNvSpPr>
            <a:spLocks noChangeArrowheads="1"/>
          </p:cNvSpPr>
          <p:nvPr/>
        </p:nvSpPr>
        <p:spPr bwMode="auto">
          <a:xfrm>
            <a:off x="1084263" y="3022600"/>
            <a:ext cx="668337" cy="965200"/>
          </a:xfrm>
          <a:prstGeom prst="rightArrow">
            <a:avLst>
              <a:gd name="adj1" fmla="val 49759"/>
              <a:gd name="adj2" fmla="val 47296"/>
            </a:avLst>
          </a:prstGeom>
          <a:solidFill>
            <a:srgbClr val="FF9900"/>
          </a:solidFill>
          <a:ln w="12700">
            <a:miter lim="800000"/>
            <a:headEnd type="none" w="sm" len="sm"/>
            <a:tailEnd type="none" w="med" len="lg"/>
          </a:ln>
          <a:effectLst/>
          <a:scene3d>
            <a:camera prst="legacyObliqueTopRight"/>
            <a:lightRig rig="legacyFlat2" dir="t"/>
          </a:scene3d>
          <a:sp3d extrusionH="430200" prstMaterial="legacyMatte">
            <a:bevelT w="13500" h="13500" prst="angle"/>
            <a:bevelB w="13500" h="13500" prst="angle"/>
            <a:extrusionClr>
              <a:srgbClr val="FF99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grpSp>
        <p:nvGrpSpPr>
          <p:cNvPr id="357417" name="Group 41"/>
          <p:cNvGrpSpPr>
            <a:grpSpLocks/>
          </p:cNvGrpSpPr>
          <p:nvPr/>
        </p:nvGrpSpPr>
        <p:grpSpPr bwMode="auto">
          <a:xfrm>
            <a:off x="6283325" y="3533775"/>
            <a:ext cx="1392238" cy="2381250"/>
            <a:chOff x="3958" y="2194"/>
            <a:chExt cx="877" cy="1500"/>
          </a:xfrm>
        </p:grpSpPr>
        <p:sp>
          <p:nvSpPr>
            <p:cNvPr id="357389" name="Text Box 13"/>
            <p:cNvSpPr txBox="1">
              <a:spLocks noChangeArrowheads="1"/>
            </p:cNvSpPr>
            <p:nvPr/>
          </p:nvSpPr>
          <p:spPr bwMode="auto">
            <a:xfrm>
              <a:off x="3958" y="3348"/>
              <a:ext cx="877" cy="346"/>
            </a:xfrm>
            <a:prstGeom prst="rect">
              <a:avLst/>
            </a:prstGeom>
            <a:solidFill>
              <a:srgbClr val="008000"/>
            </a:solidFill>
            <a:ln>
              <a:noFill/>
            </a:ln>
            <a:effectLst/>
            <a:scene3d>
              <a:camera prst="legacyObliqueTopRight"/>
              <a:lightRig rig="legacyFlat3" dir="b"/>
            </a:scene3d>
            <a:sp3d extrusionH="430200" prstMaterial="legacyMatte">
              <a:bevelT w="13500" h="13500" prst="angle"/>
              <a:bevelB w="13500" h="13500" prst="angle"/>
              <a:extrusionClr>
                <a:srgbClr val="008000"/>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es-ES_tradnl" altLang="es-ES" sz="1500">
                  <a:effectLst>
                    <a:outerShdw blurRad="38100" dist="38100" dir="2700000" algn="tl">
                      <a:srgbClr val="000000"/>
                    </a:outerShdw>
                  </a:effectLst>
                </a:rPr>
                <a:t>Pérdidas rotacionales</a:t>
              </a:r>
              <a:endParaRPr lang="es-ES_tradnl" altLang="es-ES" sz="3900" b="0" i="1">
                <a:effectLst>
                  <a:outerShdw blurRad="38100" dist="38100" dir="2700000" algn="tl">
                    <a:srgbClr val="000000"/>
                  </a:outerShdw>
                </a:effectLst>
                <a:latin typeface="Arial" charset="0"/>
              </a:endParaRPr>
            </a:p>
          </p:txBody>
        </p:sp>
        <p:sp>
          <p:nvSpPr>
            <p:cNvPr id="357393" name="AutoShape 17"/>
            <p:cNvSpPr>
              <a:spLocks noChangeArrowheads="1"/>
            </p:cNvSpPr>
            <p:nvPr/>
          </p:nvSpPr>
          <p:spPr bwMode="auto">
            <a:xfrm>
              <a:off x="3984" y="2194"/>
              <a:ext cx="352" cy="1152"/>
            </a:xfrm>
            <a:prstGeom prst="downArrow">
              <a:avLst>
                <a:gd name="adj1" fmla="val 50000"/>
                <a:gd name="adj2" fmla="val 37455"/>
              </a:avLst>
            </a:prstGeom>
            <a:solidFill>
              <a:srgbClr val="008000"/>
            </a:solidFill>
            <a:ln w="12700">
              <a:miter lim="800000"/>
              <a:headEnd type="none" w="sm" len="sm"/>
              <a:tailEnd type="none" w="med" len="lg"/>
            </a:ln>
            <a:effectLst/>
            <a:scene3d>
              <a:camera prst="legacyObliqueTopRight"/>
              <a:lightRig rig="legacyFlat3" dir="b"/>
            </a:scene3d>
            <a:sp3d extrusionH="430200" prstMaterial="legacyMatte">
              <a:bevelT w="13500" h="13500" prst="angle"/>
              <a:bevelB w="13500" h="13500" prst="angle"/>
              <a:extrusionClr>
                <a:srgbClr val="0080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grpSp>
      <p:grpSp>
        <p:nvGrpSpPr>
          <p:cNvPr id="357416" name="Group 40"/>
          <p:cNvGrpSpPr>
            <a:grpSpLocks/>
          </p:cNvGrpSpPr>
          <p:nvPr/>
        </p:nvGrpSpPr>
        <p:grpSpPr bwMode="auto">
          <a:xfrm>
            <a:off x="4716463" y="3879850"/>
            <a:ext cx="1322387" cy="2271713"/>
            <a:chOff x="2971" y="2412"/>
            <a:chExt cx="833" cy="1431"/>
          </a:xfrm>
        </p:grpSpPr>
        <p:sp>
          <p:nvSpPr>
            <p:cNvPr id="357390" name="Text Box 14"/>
            <p:cNvSpPr txBox="1">
              <a:spLocks noChangeArrowheads="1"/>
            </p:cNvSpPr>
            <p:nvPr/>
          </p:nvSpPr>
          <p:spPr bwMode="auto">
            <a:xfrm>
              <a:off x="2971" y="3353"/>
              <a:ext cx="833" cy="490"/>
            </a:xfrm>
            <a:prstGeom prst="rect">
              <a:avLst/>
            </a:prstGeom>
            <a:solidFill>
              <a:srgbClr val="808080"/>
            </a:solidFill>
            <a:ln>
              <a:noFill/>
            </a:ln>
            <a:effectLst/>
            <a:scene3d>
              <a:camera prst="legacyObliqueTopRight"/>
              <a:lightRig rig="legacyFlat3" dir="b"/>
            </a:scene3d>
            <a:sp3d extrusionH="430200" prstMaterial="legacyMatte">
              <a:bevelT w="13500" h="13500" prst="angle"/>
              <a:bevelB w="13500" h="13500" prst="angle"/>
              <a:extrusionClr>
                <a:srgbClr val="808080"/>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es-ES_tradnl" altLang="es-ES" sz="1500">
                  <a:effectLst>
                    <a:outerShdw blurRad="38100" dist="38100" dir="2700000" algn="tl">
                      <a:srgbClr val="000000"/>
                    </a:outerShdw>
                  </a:effectLst>
                </a:rPr>
                <a:t>Pérdidas en el cobre del rotor</a:t>
              </a:r>
              <a:endParaRPr lang="es-ES_tradnl" altLang="es-ES" sz="3900" b="0" i="1">
                <a:effectLst>
                  <a:outerShdw blurRad="38100" dist="38100" dir="2700000" algn="tl">
                    <a:srgbClr val="000000"/>
                  </a:outerShdw>
                </a:effectLst>
                <a:latin typeface="Arial" charset="0"/>
              </a:endParaRPr>
            </a:p>
          </p:txBody>
        </p:sp>
        <p:sp>
          <p:nvSpPr>
            <p:cNvPr id="357394" name="AutoShape 18"/>
            <p:cNvSpPr>
              <a:spLocks noChangeArrowheads="1"/>
            </p:cNvSpPr>
            <p:nvPr/>
          </p:nvSpPr>
          <p:spPr bwMode="auto">
            <a:xfrm>
              <a:off x="3177" y="2412"/>
              <a:ext cx="352" cy="948"/>
            </a:xfrm>
            <a:prstGeom prst="downArrow">
              <a:avLst>
                <a:gd name="adj1" fmla="val 50000"/>
                <a:gd name="adj2" fmla="val 41482"/>
              </a:avLst>
            </a:prstGeom>
            <a:solidFill>
              <a:srgbClr val="808080"/>
            </a:solidFill>
            <a:ln w="12700">
              <a:miter lim="800000"/>
              <a:headEnd type="none" w="sm" len="sm"/>
              <a:tailEnd type="none" w="med" len="lg"/>
            </a:ln>
            <a:effectLst/>
            <a:scene3d>
              <a:camera prst="legacyObliqueTopRight"/>
              <a:lightRig rig="legacyFlat3" dir="b"/>
            </a:scene3d>
            <a:sp3d extrusionH="430200" prstMaterial="legacyMatte">
              <a:bevelT w="13500" h="13500" prst="angle"/>
              <a:bevelB w="13500" h="13500" prst="angle"/>
              <a:extrusionClr>
                <a:srgbClr val="80808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grpSp>
      <p:grpSp>
        <p:nvGrpSpPr>
          <p:cNvPr id="357415" name="Group 39"/>
          <p:cNvGrpSpPr>
            <a:grpSpLocks/>
          </p:cNvGrpSpPr>
          <p:nvPr/>
        </p:nvGrpSpPr>
        <p:grpSpPr bwMode="auto">
          <a:xfrm>
            <a:off x="3295650" y="4214813"/>
            <a:ext cx="1047750" cy="1947862"/>
            <a:chOff x="2076" y="2623"/>
            <a:chExt cx="660" cy="1227"/>
          </a:xfrm>
        </p:grpSpPr>
        <p:sp>
          <p:nvSpPr>
            <p:cNvPr id="357391" name="Text Box 15"/>
            <p:cNvSpPr txBox="1">
              <a:spLocks noChangeArrowheads="1"/>
            </p:cNvSpPr>
            <p:nvPr/>
          </p:nvSpPr>
          <p:spPr bwMode="auto">
            <a:xfrm>
              <a:off x="2076" y="3360"/>
              <a:ext cx="660" cy="490"/>
            </a:xfrm>
            <a:prstGeom prst="rect">
              <a:avLst/>
            </a:prstGeom>
            <a:solidFill>
              <a:srgbClr val="FF0000"/>
            </a:solidFill>
            <a:ln>
              <a:noFill/>
            </a:ln>
            <a:effectLst/>
            <a:scene3d>
              <a:camera prst="legacyObliqueTopRight"/>
              <a:lightRig rig="legacyFlat3" dir="b"/>
            </a:scene3d>
            <a:sp3d extrusionH="430200" prstMaterial="legacyMatte">
              <a:bevelT w="13500" h="13500" prst="angle"/>
              <a:bevelB w="13500" h="13500" prst="angle"/>
              <a:extrusionClr>
                <a:srgbClr val="FF0000"/>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es-ES_tradnl" altLang="es-ES" sz="1500">
                  <a:effectLst>
                    <a:outerShdw blurRad="38100" dist="38100" dir="2700000" algn="tl">
                      <a:srgbClr val="000000"/>
                    </a:outerShdw>
                  </a:effectLst>
                </a:rPr>
                <a:t>Pérdidas en el hierro</a:t>
              </a:r>
              <a:endParaRPr lang="es-ES_tradnl" altLang="es-ES" sz="3900" b="0" i="1">
                <a:effectLst>
                  <a:outerShdw blurRad="38100" dist="38100" dir="2700000" algn="tl">
                    <a:srgbClr val="000000"/>
                  </a:outerShdw>
                </a:effectLst>
                <a:latin typeface="Arial" charset="0"/>
              </a:endParaRPr>
            </a:p>
          </p:txBody>
        </p:sp>
        <p:sp>
          <p:nvSpPr>
            <p:cNvPr id="357395" name="AutoShape 19"/>
            <p:cNvSpPr>
              <a:spLocks noChangeArrowheads="1"/>
            </p:cNvSpPr>
            <p:nvPr/>
          </p:nvSpPr>
          <p:spPr bwMode="auto">
            <a:xfrm>
              <a:off x="2358" y="2623"/>
              <a:ext cx="352" cy="743"/>
            </a:xfrm>
            <a:prstGeom prst="downArrow">
              <a:avLst>
                <a:gd name="adj1" fmla="val 50000"/>
                <a:gd name="adj2" fmla="val 38356"/>
              </a:avLst>
            </a:prstGeom>
            <a:solidFill>
              <a:srgbClr val="FF0000"/>
            </a:solidFill>
            <a:ln w="12700">
              <a:miter lim="800000"/>
              <a:headEnd type="none" w="sm" len="sm"/>
              <a:tailEnd type="none" w="med" len="lg"/>
            </a:ln>
            <a:effectLst/>
            <a:scene3d>
              <a:camera prst="legacyObliqueTopRight"/>
              <a:lightRig rig="legacyFlat3" dir="b"/>
            </a:scene3d>
            <a:sp3d extrusionH="430200" prstMaterial="legacyMatte">
              <a:bevelT w="13500" h="13500" prst="angle"/>
              <a:bevelB w="13500" h="13500" prst="angle"/>
              <a:extrusionClr>
                <a:srgbClr val="FF00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grpSp>
      <p:grpSp>
        <p:nvGrpSpPr>
          <p:cNvPr id="357414" name="Group 38"/>
          <p:cNvGrpSpPr>
            <a:grpSpLocks/>
          </p:cNvGrpSpPr>
          <p:nvPr/>
        </p:nvGrpSpPr>
        <p:grpSpPr bwMode="auto">
          <a:xfrm>
            <a:off x="1728788" y="4662488"/>
            <a:ext cx="1273175" cy="1509712"/>
            <a:chOff x="1089" y="2905"/>
            <a:chExt cx="802" cy="951"/>
          </a:xfrm>
        </p:grpSpPr>
        <p:sp>
          <p:nvSpPr>
            <p:cNvPr id="357392" name="Text Box 16"/>
            <p:cNvSpPr txBox="1">
              <a:spLocks noChangeArrowheads="1"/>
            </p:cNvSpPr>
            <p:nvPr/>
          </p:nvSpPr>
          <p:spPr bwMode="auto">
            <a:xfrm>
              <a:off x="1089" y="3366"/>
              <a:ext cx="801" cy="490"/>
            </a:xfrm>
            <a:prstGeom prst="rect">
              <a:avLst/>
            </a:prstGeom>
            <a:solidFill>
              <a:srgbClr val="CC0099"/>
            </a:solidFill>
            <a:ln>
              <a:noFill/>
            </a:ln>
            <a:effectLst/>
            <a:scene3d>
              <a:camera prst="legacyObliqueTopRight"/>
              <a:lightRig rig="legacyFlat3" dir="b"/>
            </a:scene3d>
            <a:sp3d extrusionH="430200" prstMaterial="legacyMatte">
              <a:bevelT w="13500" h="13500" prst="angle"/>
              <a:bevelB w="13500" h="13500" prst="angle"/>
              <a:extrusionClr>
                <a:srgbClr val="CC0099"/>
              </a:extrusionClr>
            </a:sp3d>
            <a:extLst>
              <a:ext uri="{91240B29-F687-4F45-9708-019B960494DF}">
                <a14:hiddenLine xmlns:a14="http://schemas.microsoft.com/office/drawing/2010/main" w="12700">
                  <a:no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50000"/>
                </a:spcBef>
              </a:pPr>
              <a:r>
                <a:rPr lang="es-ES_tradnl" altLang="es-ES" sz="1500">
                  <a:effectLst>
                    <a:outerShdw blurRad="38100" dist="38100" dir="2700000" algn="tl">
                      <a:srgbClr val="000000"/>
                    </a:outerShdw>
                  </a:effectLst>
                </a:rPr>
                <a:t>Pérdidas en el cobre del estator</a:t>
              </a:r>
              <a:endParaRPr lang="es-ES_tradnl" altLang="es-ES" sz="3900" b="0" i="1">
                <a:effectLst>
                  <a:outerShdw blurRad="38100" dist="38100" dir="2700000" algn="tl">
                    <a:srgbClr val="000000"/>
                  </a:outerShdw>
                </a:effectLst>
                <a:latin typeface="Arial" charset="0"/>
              </a:endParaRPr>
            </a:p>
          </p:txBody>
        </p:sp>
        <p:sp>
          <p:nvSpPr>
            <p:cNvPr id="357396" name="AutoShape 20"/>
            <p:cNvSpPr>
              <a:spLocks noChangeArrowheads="1"/>
            </p:cNvSpPr>
            <p:nvPr/>
          </p:nvSpPr>
          <p:spPr bwMode="auto">
            <a:xfrm>
              <a:off x="1539" y="2905"/>
              <a:ext cx="352" cy="448"/>
            </a:xfrm>
            <a:prstGeom prst="downArrow">
              <a:avLst>
                <a:gd name="adj1" fmla="val 50000"/>
                <a:gd name="adj2" fmla="val 31818"/>
              </a:avLst>
            </a:prstGeom>
            <a:solidFill>
              <a:srgbClr val="CC0099"/>
            </a:solidFill>
            <a:ln w="12700">
              <a:miter lim="800000"/>
              <a:headEnd type="none" w="sm" len="sm"/>
              <a:tailEnd type="none" w="med" len="lg"/>
            </a:ln>
            <a:effectLst/>
            <a:scene3d>
              <a:camera prst="legacyObliqueTopRight"/>
              <a:lightRig rig="legacyFlat3" dir="b"/>
            </a:scene3d>
            <a:sp3d extrusionH="430200" prstMaterial="legacyMatte">
              <a:bevelT w="13500" h="13500" prst="angle"/>
              <a:bevelB w="13500" h="13500" prst="angle"/>
              <a:extrusionClr>
                <a:srgbClr val="CC00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grpSp>
      <p:sp>
        <p:nvSpPr>
          <p:cNvPr id="357397" name="Rectangle 21"/>
          <p:cNvSpPr>
            <a:spLocks noChangeArrowheads="1"/>
          </p:cNvSpPr>
          <p:nvPr/>
        </p:nvSpPr>
        <p:spPr bwMode="auto">
          <a:xfrm>
            <a:off x="1752600" y="2620963"/>
            <a:ext cx="1104900" cy="2041525"/>
          </a:xfrm>
          <a:prstGeom prst="rect">
            <a:avLst/>
          </a:prstGeom>
          <a:solidFill>
            <a:schemeClr val="tx1"/>
          </a:solidFill>
          <a:ln w="12700">
            <a:miter lim="800000"/>
            <a:headEnd type="none" w="sm" len="sm"/>
            <a:tailEnd type="none" w="med" len="lg"/>
          </a:ln>
          <a:effectLst/>
          <a:scene3d>
            <a:camera prst="legacyObliqueTopRight"/>
            <a:lightRig rig="legacyFlat3" dir="b"/>
          </a:scene3d>
          <a:sp3d extrusionH="430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357398" name="Rectangle 22"/>
          <p:cNvSpPr>
            <a:spLocks noChangeArrowheads="1"/>
          </p:cNvSpPr>
          <p:nvPr/>
        </p:nvSpPr>
        <p:spPr bwMode="auto">
          <a:xfrm>
            <a:off x="2857500" y="2622550"/>
            <a:ext cx="1300163" cy="1628775"/>
          </a:xfrm>
          <a:prstGeom prst="rect">
            <a:avLst/>
          </a:prstGeom>
          <a:solidFill>
            <a:schemeClr val="tx1"/>
          </a:solidFill>
          <a:ln w="12700">
            <a:miter lim="800000"/>
            <a:headEnd type="none" w="sm" len="sm"/>
            <a:tailEnd type="none" w="med" len="lg"/>
          </a:ln>
          <a:effectLst/>
          <a:scene3d>
            <a:camera prst="legacyObliqueTopRight"/>
            <a:lightRig rig="legacyFlat3" dir="b"/>
          </a:scene3d>
          <a:sp3d extrusionH="430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357404" name="Text Box 28"/>
          <p:cNvSpPr txBox="1">
            <a:spLocks noChangeArrowheads="1"/>
          </p:cNvSpPr>
          <p:nvPr/>
        </p:nvSpPr>
        <p:spPr bwMode="auto">
          <a:xfrm>
            <a:off x="0" y="2974975"/>
            <a:ext cx="1524000" cy="122078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pPr>
            <a:r>
              <a:rPr lang="es-ES_tradnl" altLang="es-ES" sz="1800">
                <a:effectLst>
                  <a:outerShdw blurRad="38100" dist="38100" dir="2700000" algn="tl">
                    <a:srgbClr val="000000"/>
                  </a:outerShdw>
                </a:effectLst>
              </a:rPr>
              <a:t>Potencia eléctrica  consumida </a:t>
            </a:r>
            <a:r>
              <a:rPr lang="es-ES_tradnl" altLang="es-ES" sz="2000">
                <a:effectLst>
                  <a:outerShdw blurRad="38100" dist="38100" dir="2700000" algn="tl">
                    <a:srgbClr val="000000"/>
                  </a:outerShdw>
                </a:effectLst>
              </a:rPr>
              <a:t>(P</a:t>
            </a:r>
            <a:r>
              <a:rPr lang="es-ES_tradnl" altLang="es-ES" sz="2000" baseline="-25000">
                <a:effectLst>
                  <a:outerShdw blurRad="38100" dist="38100" dir="2700000" algn="tl">
                    <a:srgbClr val="000000"/>
                  </a:outerShdw>
                </a:effectLst>
              </a:rPr>
              <a:t>e</a:t>
            </a:r>
            <a:r>
              <a:rPr lang="es-ES_tradnl" altLang="es-ES" sz="2000">
                <a:effectLst>
                  <a:outerShdw blurRad="38100" dist="38100" dir="2700000" algn="tl">
                    <a:srgbClr val="000000"/>
                  </a:outerShdw>
                </a:effectLst>
              </a:rPr>
              <a:t>)</a:t>
            </a:r>
            <a:endParaRPr lang="es-ES_tradnl" altLang="es-ES" sz="3900" b="0" i="1">
              <a:effectLst>
                <a:outerShdw blurRad="38100" dist="38100" dir="2700000" algn="tl">
                  <a:srgbClr val="000000"/>
                </a:outerShdw>
              </a:effectLst>
              <a:latin typeface="Arial" charset="0"/>
            </a:endParaRPr>
          </a:p>
        </p:txBody>
      </p:sp>
      <p:grpSp>
        <p:nvGrpSpPr>
          <p:cNvPr id="357418" name="Group 42"/>
          <p:cNvGrpSpPr>
            <a:grpSpLocks/>
          </p:cNvGrpSpPr>
          <p:nvPr/>
        </p:nvGrpSpPr>
        <p:grpSpPr bwMode="auto">
          <a:xfrm>
            <a:off x="4159250" y="2622550"/>
            <a:ext cx="1300163" cy="1273175"/>
            <a:chOff x="2620" y="1620"/>
            <a:chExt cx="819" cy="802"/>
          </a:xfrm>
        </p:grpSpPr>
        <p:sp>
          <p:nvSpPr>
            <p:cNvPr id="357399" name="Rectangle 23"/>
            <p:cNvSpPr>
              <a:spLocks noChangeArrowheads="1"/>
            </p:cNvSpPr>
            <p:nvPr/>
          </p:nvSpPr>
          <p:spPr bwMode="auto">
            <a:xfrm>
              <a:off x="2620" y="1620"/>
              <a:ext cx="819" cy="802"/>
            </a:xfrm>
            <a:prstGeom prst="rect">
              <a:avLst/>
            </a:prstGeom>
            <a:solidFill>
              <a:schemeClr val="tx1"/>
            </a:solidFill>
            <a:ln w="12700">
              <a:miter lim="800000"/>
              <a:headEnd type="none" w="sm" len="sm"/>
              <a:tailEnd type="none" w="med" len="lg"/>
            </a:ln>
            <a:effectLst/>
            <a:scene3d>
              <a:camera prst="legacyObliqueTopRight"/>
              <a:lightRig rig="legacyFlat3" dir="b"/>
            </a:scene3d>
            <a:sp3d extrusionH="430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357405" name="Rectangle 29"/>
            <p:cNvSpPr>
              <a:spLocks noChangeArrowheads="1"/>
            </p:cNvSpPr>
            <p:nvPr/>
          </p:nvSpPr>
          <p:spPr bwMode="auto">
            <a:xfrm>
              <a:off x="2972" y="1625"/>
              <a:ext cx="64" cy="788"/>
            </a:xfrm>
            <a:prstGeom prst="rect">
              <a:avLst/>
            </a:prstGeom>
            <a:solidFill>
              <a:srgbClr val="0000FF"/>
            </a:solidFill>
            <a:ln w="12700">
              <a:solidFill>
                <a:schemeClr val="bg2"/>
              </a:solidFill>
              <a:miter lim="800000"/>
              <a:headEnd type="none" w="sm" len="sm"/>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p>
          </p:txBody>
        </p:sp>
      </p:grpSp>
      <p:sp>
        <p:nvSpPr>
          <p:cNvPr id="357406" name="Text Box 30"/>
          <p:cNvSpPr txBox="1">
            <a:spLocks noChangeArrowheads="1"/>
          </p:cNvSpPr>
          <p:nvPr/>
        </p:nvSpPr>
        <p:spPr bwMode="auto">
          <a:xfrm>
            <a:off x="2265363" y="2130425"/>
            <a:ext cx="1433512" cy="36671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s-ES_tradnl" altLang="es-ES" sz="1800">
                <a:effectLst>
                  <a:outerShdw blurRad="38100" dist="38100" dir="2700000" algn="tl">
                    <a:srgbClr val="000000"/>
                  </a:outerShdw>
                </a:effectLst>
              </a:rPr>
              <a:t>ESTATOR</a:t>
            </a:r>
            <a:endParaRPr lang="es-ES_tradnl" altLang="es-ES" sz="3900" b="0" i="1">
              <a:effectLst>
                <a:outerShdw blurRad="38100" dist="38100" dir="2700000" algn="tl">
                  <a:srgbClr val="000000"/>
                </a:outerShdw>
              </a:effectLst>
              <a:latin typeface="Arial" charset="0"/>
            </a:endParaRPr>
          </a:p>
        </p:txBody>
      </p:sp>
      <p:sp>
        <p:nvSpPr>
          <p:cNvPr id="357407" name="Text Box 31"/>
          <p:cNvSpPr txBox="1">
            <a:spLocks noChangeArrowheads="1"/>
          </p:cNvSpPr>
          <p:nvPr/>
        </p:nvSpPr>
        <p:spPr bwMode="auto">
          <a:xfrm>
            <a:off x="5932488" y="2111375"/>
            <a:ext cx="1230312" cy="36671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s-ES_tradnl" altLang="es-ES" sz="1800">
                <a:effectLst>
                  <a:outerShdw blurRad="38100" dist="38100" dir="2700000" algn="tl">
                    <a:srgbClr val="000000"/>
                  </a:outerShdw>
                </a:effectLst>
              </a:rPr>
              <a:t>ROTOR</a:t>
            </a:r>
            <a:endParaRPr lang="es-ES_tradnl" altLang="es-ES" sz="3900" b="0" i="1">
              <a:effectLst>
                <a:outerShdw blurRad="38100" dist="38100" dir="2700000" algn="tl">
                  <a:srgbClr val="000000"/>
                </a:outerShdw>
              </a:effectLst>
              <a:latin typeface="Arial" charset="0"/>
            </a:endParaRPr>
          </a:p>
        </p:txBody>
      </p:sp>
      <p:sp>
        <p:nvSpPr>
          <p:cNvPr id="357400" name="Rectangle 24"/>
          <p:cNvSpPr>
            <a:spLocks noChangeArrowheads="1"/>
          </p:cNvSpPr>
          <p:nvPr/>
        </p:nvSpPr>
        <p:spPr bwMode="auto">
          <a:xfrm>
            <a:off x="5438775" y="2622550"/>
            <a:ext cx="1300163" cy="933450"/>
          </a:xfrm>
          <a:prstGeom prst="rect">
            <a:avLst/>
          </a:prstGeom>
          <a:solidFill>
            <a:schemeClr val="tx1"/>
          </a:solidFill>
          <a:ln w="12700">
            <a:miter lim="800000"/>
            <a:headEnd type="none" w="sm" len="sm"/>
            <a:tailEnd type="none" w="med" len="lg"/>
          </a:ln>
          <a:effectLst/>
          <a:scene3d>
            <a:camera prst="legacyObliqueTopRight"/>
            <a:lightRig rig="legacyFlat3" dir="b"/>
          </a:scene3d>
          <a:sp3d extrusionH="430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grpSp>
        <p:nvGrpSpPr>
          <p:cNvPr id="357419" name="Group 43"/>
          <p:cNvGrpSpPr>
            <a:grpSpLocks/>
          </p:cNvGrpSpPr>
          <p:nvPr/>
        </p:nvGrpSpPr>
        <p:grpSpPr bwMode="auto">
          <a:xfrm>
            <a:off x="6719888" y="2105025"/>
            <a:ext cx="1174750" cy="1739900"/>
            <a:chOff x="4233" y="1294"/>
            <a:chExt cx="740" cy="1096"/>
          </a:xfrm>
        </p:grpSpPr>
        <p:sp>
          <p:nvSpPr>
            <p:cNvPr id="357401" name="Rectangle 25"/>
            <p:cNvSpPr>
              <a:spLocks noChangeArrowheads="1"/>
            </p:cNvSpPr>
            <p:nvPr/>
          </p:nvSpPr>
          <p:spPr bwMode="auto">
            <a:xfrm>
              <a:off x="4233" y="1621"/>
              <a:ext cx="279" cy="446"/>
            </a:xfrm>
            <a:prstGeom prst="rect">
              <a:avLst/>
            </a:prstGeom>
            <a:solidFill>
              <a:schemeClr val="tx1"/>
            </a:solidFill>
            <a:ln w="12700">
              <a:miter lim="800000"/>
              <a:headEnd type="none" w="sm" len="sm"/>
              <a:tailEnd type="none" w="med" len="lg"/>
            </a:ln>
            <a:effectLst/>
            <a:scene3d>
              <a:camera prst="legacyObliqueTopRight"/>
              <a:lightRig rig="legacyFlat3" dir="b"/>
            </a:scene3d>
            <a:sp3d extrusionH="430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357402" name="AutoShape 26"/>
            <p:cNvSpPr>
              <a:spLocks noChangeArrowheads="1"/>
            </p:cNvSpPr>
            <p:nvPr/>
          </p:nvSpPr>
          <p:spPr bwMode="auto">
            <a:xfrm>
              <a:off x="4512" y="1294"/>
              <a:ext cx="461" cy="1096"/>
            </a:xfrm>
            <a:prstGeom prst="rightArrow">
              <a:avLst>
                <a:gd name="adj1" fmla="val 40444"/>
                <a:gd name="adj2" fmla="val 58134"/>
              </a:avLst>
            </a:prstGeom>
            <a:solidFill>
              <a:srgbClr val="FFFF00"/>
            </a:solidFill>
            <a:ln w="12700">
              <a:miter lim="800000"/>
              <a:headEnd type="none" w="sm" len="sm"/>
              <a:tailEnd type="none" w="med" len="lg"/>
            </a:ln>
            <a:effectLst/>
            <a:scene3d>
              <a:camera prst="legacyObliqueTopRight"/>
              <a:lightRig rig="legacyFlat3" dir="b"/>
            </a:scene3d>
            <a:sp3d extrusionH="430200" prstMaterial="legacyMatte">
              <a:bevelT w="13500" h="13500" prst="angle"/>
              <a:bevelB w="13500" h="13500" prst="angle"/>
              <a:extrusionClr>
                <a:srgbClr val="FFFF00"/>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grpSp>
      <p:grpSp>
        <p:nvGrpSpPr>
          <p:cNvPr id="357423" name="Group 47"/>
          <p:cNvGrpSpPr>
            <a:grpSpLocks/>
          </p:cNvGrpSpPr>
          <p:nvPr/>
        </p:nvGrpSpPr>
        <p:grpSpPr bwMode="auto">
          <a:xfrm>
            <a:off x="7620000" y="3886200"/>
            <a:ext cx="1295400" cy="1247775"/>
            <a:chOff x="4800" y="2448"/>
            <a:chExt cx="816" cy="786"/>
          </a:xfrm>
        </p:grpSpPr>
        <p:sp>
          <p:nvSpPr>
            <p:cNvPr id="357422" name="Rectangle 46"/>
            <p:cNvSpPr>
              <a:spLocks noChangeArrowheads="1"/>
            </p:cNvSpPr>
            <p:nvPr/>
          </p:nvSpPr>
          <p:spPr bwMode="auto">
            <a:xfrm>
              <a:off x="4800" y="2448"/>
              <a:ext cx="816" cy="768"/>
            </a:xfrm>
            <a:prstGeom prst="rect">
              <a:avLst/>
            </a:prstGeom>
            <a:solidFill>
              <a:srgbClr val="FF00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p>
          </p:txBody>
        </p:sp>
        <p:pic>
          <p:nvPicPr>
            <p:cNvPr id="35742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 y="2448"/>
              <a:ext cx="599" cy="5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pic>
        <p:pic>
          <p:nvPicPr>
            <p:cNvPr id="357421" name="Picture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8" y="2968"/>
              <a:ext cx="772" cy="26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pic>
      </p:grpSp>
      <p:sp>
        <p:nvSpPr>
          <p:cNvPr id="357403" name="Text Box 27"/>
          <p:cNvSpPr txBox="1">
            <a:spLocks noChangeArrowheads="1"/>
          </p:cNvSpPr>
          <p:nvPr/>
        </p:nvSpPr>
        <p:spPr bwMode="auto">
          <a:xfrm>
            <a:off x="7877175" y="2243138"/>
            <a:ext cx="1343025" cy="149542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0"/>
              </a:spcBef>
            </a:pPr>
            <a:r>
              <a:rPr lang="es-ES_tradnl" altLang="es-ES" sz="1800" dirty="0">
                <a:effectLst>
                  <a:outerShdw blurRad="38100" dist="38100" dir="2700000" algn="tl">
                    <a:srgbClr val="000000"/>
                  </a:outerShdw>
                </a:effectLst>
              </a:rPr>
              <a:t>Potencia mecánica útil del motor </a:t>
            </a:r>
            <a:r>
              <a:rPr lang="es-ES_tradnl" altLang="es-ES" sz="2000" dirty="0">
                <a:effectLst>
                  <a:outerShdw blurRad="38100" dist="38100" dir="2700000" algn="tl">
                    <a:srgbClr val="000000"/>
                  </a:outerShdw>
                </a:effectLst>
              </a:rPr>
              <a:t>(P</a:t>
            </a:r>
            <a:r>
              <a:rPr lang="es-ES_tradnl" altLang="es-ES" sz="2000" baseline="-25000" dirty="0">
                <a:effectLst>
                  <a:outerShdw blurRad="38100" dist="38100" dir="2700000" algn="tl">
                    <a:srgbClr val="000000"/>
                  </a:outerShdw>
                </a:effectLst>
              </a:rPr>
              <a:t>u</a:t>
            </a:r>
            <a:r>
              <a:rPr lang="es-ES_tradnl" altLang="es-ES" sz="2000" dirty="0">
                <a:effectLst>
                  <a:outerShdw blurRad="38100" dist="38100" dir="2700000" algn="tl">
                    <a:srgbClr val="000000"/>
                  </a:outerShdw>
                </a:effectLst>
              </a:rPr>
              <a:t>)</a:t>
            </a:r>
            <a:endParaRPr lang="es-ES_tradnl" altLang="es-ES" sz="3900" b="0" i="1" dirty="0">
              <a:effectLst>
                <a:outerShdw blurRad="38100" dist="38100" dir="2700000" algn="tl">
                  <a:srgbClr val="000000"/>
                </a:outerShdw>
              </a:effectLst>
              <a:latin typeface="Arial" charset="0"/>
            </a:endParaRPr>
          </a:p>
        </p:txBody>
      </p:sp>
    </p:spTree>
  </p:cSld>
  <p:clrMapOvr>
    <a:overrideClrMapping bg1="dk2" tx1="lt1" bg2="dk1" tx2="lt2" accent1="accent1" accent2="accent2" accent3="accent3" accent4="accent4" accent5="accent5" accent6="accent6" hlink="hlink" folHlink="folHlink"/>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57414"/>
                                        </p:tgtEl>
                                        <p:attrNameLst>
                                          <p:attrName>style.visibility</p:attrName>
                                        </p:attrNameLst>
                                      </p:cBhvr>
                                      <p:to>
                                        <p:strVal val="visible"/>
                                      </p:to>
                                    </p:set>
                                    <p:animEffect transition="in" filter="dissolve">
                                      <p:cBhvr>
                                        <p:cTn id="7" dur="500"/>
                                        <p:tgtEl>
                                          <p:spTgt spid="357414"/>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57398"/>
                                        </p:tgtEl>
                                        <p:attrNameLst>
                                          <p:attrName>style.visibility</p:attrName>
                                        </p:attrNameLst>
                                      </p:cBhvr>
                                      <p:to>
                                        <p:strVal val="visible"/>
                                      </p:to>
                                    </p:set>
                                    <p:animEffect transition="in" filter="dissolve">
                                      <p:cBhvr>
                                        <p:cTn id="11" dur="500"/>
                                        <p:tgtEl>
                                          <p:spTgt spid="35739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357415"/>
                                        </p:tgtEl>
                                        <p:attrNameLst>
                                          <p:attrName>style.visibility</p:attrName>
                                        </p:attrNameLst>
                                      </p:cBhvr>
                                      <p:to>
                                        <p:strVal val="visible"/>
                                      </p:to>
                                    </p:set>
                                    <p:animEffect transition="in" filter="dissolve">
                                      <p:cBhvr>
                                        <p:cTn id="16" dur="500"/>
                                        <p:tgtEl>
                                          <p:spTgt spid="357415"/>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357418"/>
                                        </p:tgtEl>
                                        <p:attrNameLst>
                                          <p:attrName>style.visibility</p:attrName>
                                        </p:attrNameLst>
                                      </p:cBhvr>
                                      <p:to>
                                        <p:strVal val="visible"/>
                                      </p:to>
                                    </p:set>
                                    <p:animEffect transition="in" filter="dissolve">
                                      <p:cBhvr>
                                        <p:cTn id="20" dur="500"/>
                                        <p:tgtEl>
                                          <p:spTgt spid="35741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357416"/>
                                        </p:tgtEl>
                                        <p:attrNameLst>
                                          <p:attrName>style.visibility</p:attrName>
                                        </p:attrNameLst>
                                      </p:cBhvr>
                                      <p:to>
                                        <p:strVal val="visible"/>
                                      </p:to>
                                    </p:set>
                                    <p:animEffect transition="in" filter="dissolve">
                                      <p:cBhvr>
                                        <p:cTn id="25" dur="500"/>
                                        <p:tgtEl>
                                          <p:spTgt spid="357416"/>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357400"/>
                                        </p:tgtEl>
                                        <p:attrNameLst>
                                          <p:attrName>style.visibility</p:attrName>
                                        </p:attrNameLst>
                                      </p:cBhvr>
                                      <p:to>
                                        <p:strVal val="visible"/>
                                      </p:to>
                                    </p:set>
                                    <p:animEffect transition="in" filter="dissolve">
                                      <p:cBhvr>
                                        <p:cTn id="29" dur="500"/>
                                        <p:tgtEl>
                                          <p:spTgt spid="35740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357417"/>
                                        </p:tgtEl>
                                        <p:attrNameLst>
                                          <p:attrName>style.visibility</p:attrName>
                                        </p:attrNameLst>
                                      </p:cBhvr>
                                      <p:to>
                                        <p:strVal val="visible"/>
                                      </p:to>
                                    </p:set>
                                    <p:animEffect transition="in" filter="dissolve">
                                      <p:cBhvr>
                                        <p:cTn id="34" dur="500"/>
                                        <p:tgtEl>
                                          <p:spTgt spid="357417"/>
                                        </p:tgtEl>
                                      </p:cBhvr>
                                    </p:animEffect>
                                  </p:childTnLst>
                                </p:cTn>
                              </p:par>
                            </p:childTnLst>
                          </p:cTn>
                        </p:par>
                        <p:par>
                          <p:cTn id="35" fill="hold" nodeType="afterGroup">
                            <p:stCondLst>
                              <p:cond delay="500"/>
                            </p:stCondLst>
                            <p:childTnLst>
                              <p:par>
                                <p:cTn id="36" presetID="9" presetClass="entr" presetSubtype="0" fill="hold" nodeType="afterEffect">
                                  <p:stCondLst>
                                    <p:cond delay="0"/>
                                  </p:stCondLst>
                                  <p:childTnLst>
                                    <p:set>
                                      <p:cBhvr>
                                        <p:cTn id="37" dur="1" fill="hold">
                                          <p:stCondLst>
                                            <p:cond delay="0"/>
                                          </p:stCondLst>
                                        </p:cTn>
                                        <p:tgtEl>
                                          <p:spTgt spid="357419"/>
                                        </p:tgtEl>
                                        <p:attrNameLst>
                                          <p:attrName>style.visibility</p:attrName>
                                        </p:attrNameLst>
                                      </p:cBhvr>
                                      <p:to>
                                        <p:strVal val="visible"/>
                                      </p:to>
                                    </p:set>
                                    <p:animEffect transition="in" filter="dissolve">
                                      <p:cBhvr>
                                        <p:cTn id="38" dur="500"/>
                                        <p:tgtEl>
                                          <p:spTgt spid="357419"/>
                                        </p:tgtEl>
                                      </p:cBhvr>
                                    </p:animEffect>
                                  </p:childTnLst>
                                </p:cTn>
                              </p:par>
                            </p:childTnLst>
                          </p:cTn>
                        </p:par>
                        <p:par>
                          <p:cTn id="39" fill="hold" nodeType="afterGroup">
                            <p:stCondLst>
                              <p:cond delay="1000"/>
                            </p:stCondLst>
                            <p:childTnLst>
                              <p:par>
                                <p:cTn id="40" presetID="9" presetClass="entr" presetSubtype="0" fill="hold" grpId="0" nodeType="afterEffect">
                                  <p:stCondLst>
                                    <p:cond delay="0"/>
                                  </p:stCondLst>
                                  <p:childTnLst>
                                    <p:set>
                                      <p:cBhvr>
                                        <p:cTn id="41" dur="1" fill="hold">
                                          <p:stCondLst>
                                            <p:cond delay="0"/>
                                          </p:stCondLst>
                                        </p:cTn>
                                        <p:tgtEl>
                                          <p:spTgt spid="357403"/>
                                        </p:tgtEl>
                                        <p:attrNameLst>
                                          <p:attrName>style.visibility</p:attrName>
                                        </p:attrNameLst>
                                      </p:cBhvr>
                                      <p:to>
                                        <p:strVal val="visible"/>
                                      </p:to>
                                    </p:set>
                                    <p:animEffect transition="in" filter="dissolve">
                                      <p:cBhvr>
                                        <p:cTn id="42" dur="500"/>
                                        <p:tgtEl>
                                          <p:spTgt spid="35740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528" fill="hold" nodeType="clickEffect">
                                  <p:stCondLst>
                                    <p:cond delay="0"/>
                                  </p:stCondLst>
                                  <p:childTnLst>
                                    <p:set>
                                      <p:cBhvr>
                                        <p:cTn id="46" dur="1" fill="hold">
                                          <p:stCondLst>
                                            <p:cond delay="0"/>
                                          </p:stCondLst>
                                        </p:cTn>
                                        <p:tgtEl>
                                          <p:spTgt spid="357423"/>
                                        </p:tgtEl>
                                        <p:attrNameLst>
                                          <p:attrName>style.visibility</p:attrName>
                                        </p:attrNameLst>
                                      </p:cBhvr>
                                      <p:to>
                                        <p:strVal val="visible"/>
                                      </p:to>
                                    </p:set>
                                    <p:anim calcmode="lin" valueType="num">
                                      <p:cBhvr>
                                        <p:cTn id="47" dur="500" fill="hold"/>
                                        <p:tgtEl>
                                          <p:spTgt spid="357423"/>
                                        </p:tgtEl>
                                        <p:attrNameLst>
                                          <p:attrName>ppt_w</p:attrName>
                                        </p:attrNameLst>
                                      </p:cBhvr>
                                      <p:tavLst>
                                        <p:tav tm="0">
                                          <p:val>
                                            <p:fltVal val="0"/>
                                          </p:val>
                                        </p:tav>
                                        <p:tav tm="100000">
                                          <p:val>
                                            <p:strVal val="#ppt_w"/>
                                          </p:val>
                                        </p:tav>
                                      </p:tavLst>
                                    </p:anim>
                                    <p:anim calcmode="lin" valueType="num">
                                      <p:cBhvr>
                                        <p:cTn id="48" dur="500" fill="hold"/>
                                        <p:tgtEl>
                                          <p:spTgt spid="357423"/>
                                        </p:tgtEl>
                                        <p:attrNameLst>
                                          <p:attrName>ppt_h</p:attrName>
                                        </p:attrNameLst>
                                      </p:cBhvr>
                                      <p:tavLst>
                                        <p:tav tm="0">
                                          <p:val>
                                            <p:fltVal val="0"/>
                                          </p:val>
                                        </p:tav>
                                        <p:tav tm="100000">
                                          <p:val>
                                            <p:strVal val="#ppt_h"/>
                                          </p:val>
                                        </p:tav>
                                      </p:tavLst>
                                    </p:anim>
                                    <p:anim calcmode="lin" valueType="num">
                                      <p:cBhvr>
                                        <p:cTn id="49" dur="500" fill="hold"/>
                                        <p:tgtEl>
                                          <p:spTgt spid="357423"/>
                                        </p:tgtEl>
                                        <p:attrNameLst>
                                          <p:attrName>ppt_x</p:attrName>
                                        </p:attrNameLst>
                                      </p:cBhvr>
                                      <p:tavLst>
                                        <p:tav tm="0">
                                          <p:val>
                                            <p:fltVal val="0.5"/>
                                          </p:val>
                                        </p:tav>
                                        <p:tav tm="100000">
                                          <p:val>
                                            <p:strVal val="#ppt_x"/>
                                          </p:val>
                                        </p:tav>
                                      </p:tavLst>
                                    </p:anim>
                                    <p:anim calcmode="lin" valueType="num">
                                      <p:cBhvr>
                                        <p:cTn id="50" dur="500" fill="hold"/>
                                        <p:tgtEl>
                                          <p:spTgt spid="35742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98" grpId="0" animBg="1"/>
      <p:bldP spid="357400" grpId="0" animBg="1"/>
      <p:bldP spid="357403" grpId="0" autoUpdateAnimBg="0"/>
    </p:bldLst>
  </p:timing>
</p:sld>
</file>

<file path=ppt/theme/theme1.xml><?xml version="1.0" encoding="utf-8"?>
<a:theme xmlns:a="http://schemas.openxmlformats.org/drawingml/2006/main" name="Subiendo">
  <a:themeElements>
    <a:clrScheme name="Subiendo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fontScheme name="Subiendo">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solidFill>
        <a:ln w="9525" cap="flat" cmpd="sng" algn="ctr">
          <a:solidFill>
            <a:schemeClr val="bg2"/>
          </a:solidFill>
          <a:prstDash val="solid"/>
          <a:round/>
          <a:headEnd type="none" w="med" len="med"/>
          <a:tailEnd type="none" w="med" len="med"/>
        </a:ln>
        <a:effectLst>
          <a:outerShdw dist="35921"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ts val="600"/>
          </a:spcBef>
          <a:spcAft>
            <a:spcPct val="0"/>
          </a:spcAft>
          <a:buClrTx/>
          <a:buSzTx/>
          <a:buFontTx/>
          <a:buNone/>
          <a:tabLst/>
          <a:defRPr kumimoji="0" lang="es-ES_tradnl" altLang="es-ES" sz="14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defRPr>
        </a:defPPr>
      </a:lstStyle>
    </a:spDef>
    <a:lnDef>
      <a:spPr bwMode="auto">
        <a:xfrm>
          <a:off x="0" y="0"/>
          <a:ext cx="1" cy="1"/>
        </a:xfrm>
        <a:custGeom>
          <a:avLst/>
          <a:gdLst/>
          <a:ahLst/>
          <a:cxnLst/>
          <a:rect l="0" t="0" r="0" b="0"/>
          <a:pathLst/>
        </a:custGeom>
        <a:solidFill>
          <a:srgbClr val="993366"/>
        </a:solidFill>
        <a:ln w="9525" cap="flat" cmpd="sng" algn="ctr">
          <a:solidFill>
            <a:schemeClr val="bg2"/>
          </a:solidFill>
          <a:prstDash val="solid"/>
          <a:round/>
          <a:headEnd type="none" w="med" len="med"/>
          <a:tailEnd type="none" w="med" len="med"/>
        </a:ln>
        <a:effectLst>
          <a:outerShdw dist="35921"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ts val="600"/>
          </a:spcBef>
          <a:spcAft>
            <a:spcPct val="0"/>
          </a:spcAft>
          <a:buClrTx/>
          <a:buSzTx/>
          <a:buFontTx/>
          <a:buNone/>
          <a:tabLst/>
          <a:defRPr kumimoji="0" lang="es-ES_tradnl" altLang="es-ES" sz="14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defRPr>
        </a:defPPr>
      </a:lstStyle>
    </a:lnDef>
  </a:objectDefaults>
  <a:extraClrSchemeLst>
    <a:extraClrScheme>
      <a:clrScheme name="Subiendo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clrMap bg1="dk2" tx1="lt1" bg2="dk1" tx2="lt2" accent1="accent1" accent2="accent2" accent3="accent3" accent4="accent4" accent5="accent5" accent6="accent6" hlink="hlink" folHlink="folHlink"/>
    </a:extraClrScheme>
    <a:extraClrScheme>
      <a:clrScheme name="Subiendo 2">
        <a:dk1>
          <a:srgbClr val="000000"/>
        </a:dk1>
        <a:lt1>
          <a:srgbClr val="FFFFFF"/>
        </a:lt1>
        <a:dk2>
          <a:srgbClr val="000000"/>
        </a:dk2>
        <a:lt2>
          <a:srgbClr val="CCECFF"/>
        </a:lt2>
        <a:accent1>
          <a:srgbClr val="6699FF"/>
        </a:accent1>
        <a:accent2>
          <a:srgbClr val="00CCCC"/>
        </a:accent2>
        <a:accent3>
          <a:srgbClr val="FFFFFF"/>
        </a:accent3>
        <a:accent4>
          <a:srgbClr val="000000"/>
        </a:accent4>
        <a:accent5>
          <a:srgbClr val="B8CAFF"/>
        </a:accent5>
        <a:accent6>
          <a:srgbClr val="00B9B9"/>
        </a:accent6>
        <a:hlink>
          <a:srgbClr val="CC99FF"/>
        </a:hlink>
        <a:folHlink>
          <a:srgbClr val="66CCFF"/>
        </a:folHlink>
      </a:clrScheme>
      <a:clrMap bg1="lt1" tx1="dk1" bg2="lt2" tx2="dk2" accent1="accent1" accent2="accent2" accent3="accent3" accent4="accent4" accent5="accent5" accent6="accent6" hlink="hlink" folHlink="folHlink"/>
    </a:extraClrScheme>
    <a:extraClrScheme>
      <a:clrScheme name="Subiendo 3">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2E2E2"/>
        </a:accent5>
        <a:accent6>
          <a:srgbClr val="878787"/>
        </a:accent6>
        <a:hlink>
          <a:srgbClr val="5F5F5F"/>
        </a:hlink>
        <a:folHlink>
          <a:srgbClr val="EAEAEA"/>
        </a:folHlink>
      </a:clrScheme>
      <a:clrMap bg1="lt1" tx1="dk1" bg2="lt2" tx2="dk2" accent1="accent1" accent2="accent2" accent3="accent3" accent4="accent4" accent5="accent5" accent6="accent6" hlink="hlink" folHlink="folHlink"/>
    </a:extraClrScheme>
    <a:extraClrScheme>
      <a:clrScheme name="Subiendo 4">
        <a:dk1>
          <a:srgbClr val="000000"/>
        </a:dk1>
        <a:lt1>
          <a:srgbClr val="FFFFFF"/>
        </a:lt1>
        <a:dk2>
          <a:srgbClr val="008080"/>
        </a:dk2>
        <a:lt2>
          <a:srgbClr val="FFCC66"/>
        </a:lt2>
        <a:accent1>
          <a:srgbClr val="0099CC"/>
        </a:accent1>
        <a:accent2>
          <a:srgbClr val="FFFF00"/>
        </a:accent2>
        <a:accent3>
          <a:srgbClr val="AAC0C0"/>
        </a:accent3>
        <a:accent4>
          <a:srgbClr val="DADADA"/>
        </a:accent4>
        <a:accent5>
          <a:srgbClr val="AACAE2"/>
        </a:accent5>
        <a:accent6>
          <a:srgbClr val="E7E700"/>
        </a:accent6>
        <a:hlink>
          <a:srgbClr val="6600CC"/>
        </a:hlink>
        <a:folHlink>
          <a:srgbClr val="009999"/>
        </a:folHlink>
      </a:clrScheme>
      <a:clrMap bg1="dk2" tx1="lt1" bg2="dk1" tx2="lt2" accent1="accent1" accent2="accent2" accent3="accent3" accent4="accent4" accent5="accent5" accent6="accent6" hlink="hlink" folHlink="folHlink"/>
    </a:extraClrScheme>
    <a:extraClrScheme>
      <a:clrScheme name="Subiendo 5">
        <a:dk1>
          <a:srgbClr val="000000"/>
        </a:dk1>
        <a:lt1>
          <a:srgbClr val="FFFFFF"/>
        </a:lt1>
        <a:dk2>
          <a:srgbClr val="993300"/>
        </a:dk2>
        <a:lt2>
          <a:srgbClr val="FFCC66"/>
        </a:lt2>
        <a:accent1>
          <a:srgbClr val="FF6633"/>
        </a:accent1>
        <a:accent2>
          <a:srgbClr val="FFFF00"/>
        </a:accent2>
        <a:accent3>
          <a:srgbClr val="CAADAA"/>
        </a:accent3>
        <a:accent4>
          <a:srgbClr val="DADADA"/>
        </a:accent4>
        <a:accent5>
          <a:srgbClr val="FFB8AD"/>
        </a:accent5>
        <a:accent6>
          <a:srgbClr val="E7E700"/>
        </a:accent6>
        <a:hlink>
          <a:srgbClr val="CC0000"/>
        </a:hlink>
        <a:folHlink>
          <a:srgbClr val="CC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ubiendo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themeOverride>
</file>

<file path=ppt/theme/themeOverride2.xml><?xml version="1.0" encoding="utf-8"?>
<a:themeOverride xmlns:a="http://schemas.openxmlformats.org/drawingml/2006/main">
  <a:clrScheme name="Subiendo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themeOverride>
</file>

<file path=ppt/theme/themeOverride3.xml><?xml version="1.0" encoding="utf-8"?>
<a:themeOverride xmlns:a="http://schemas.openxmlformats.org/drawingml/2006/main">
  <a:clrScheme name="Subiendo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themeOverride>
</file>

<file path=ppt/theme/themeOverride4.xml><?xml version="1.0" encoding="utf-8"?>
<a:themeOverride xmlns:a="http://schemas.openxmlformats.org/drawingml/2006/main">
  <a:clrScheme name="Subiendo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themeOverride>
</file>

<file path=ppt/theme/themeOverride5.xml><?xml version="1.0" encoding="utf-8"?>
<a:themeOverride xmlns:a="http://schemas.openxmlformats.org/drawingml/2006/main">
  <a:clrScheme name="Subiendo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themeOverride>
</file>

<file path=docProps/app.xml><?xml version="1.0" encoding="utf-8"?>
<Properties xmlns="http://schemas.openxmlformats.org/officeDocument/2006/extended-properties" xmlns:vt="http://schemas.openxmlformats.org/officeDocument/2006/docPropsVTypes">
  <Template>C:\Archivos de programa\Microsoft Office\Plantillas\Diseños de presentaciones\CORBATA.POT</Template>
  <TotalTime>20228</TotalTime>
  <Pages>45</Pages>
  <Words>419</Words>
  <Application>Microsoft Office PowerPoint</Application>
  <PresentationFormat>Presentación en pantalla (4:3)</PresentationFormat>
  <Paragraphs>34</Paragraphs>
  <Slides>5</Slides>
  <Notes>3</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5</vt:i4>
      </vt:variant>
    </vt:vector>
  </HeadingPairs>
  <TitlesOfParts>
    <vt:vector size="11" baseType="lpstr">
      <vt:lpstr>Arial</vt:lpstr>
      <vt:lpstr>Monotype Sorts</vt:lpstr>
      <vt:lpstr>Tahoma</vt:lpstr>
      <vt:lpstr>Times New Roman</vt:lpstr>
      <vt:lpstr>Subiendo</vt:lpstr>
      <vt:lpstr>Imagen</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Máquinas Eléctricas 5º Curso Mecánicos Máquinas</dc:title>
  <dc:subject>Fundamentos de la conversión electromecánica de energía</dc:subject>
  <dc:creator>Universidad de Oviedo</dc:creator>
  <dc:description>TEMA V</dc:description>
  <cp:lastModifiedBy>Jeff Mendoza</cp:lastModifiedBy>
  <cp:revision>1083</cp:revision>
  <cp:lastPrinted>1601-01-01T00:00:00Z</cp:lastPrinted>
  <dcterms:created xsi:type="dcterms:W3CDTF">1999-05-19T16:58:02Z</dcterms:created>
  <dcterms:modified xsi:type="dcterms:W3CDTF">2024-01-20T01:03:14Z</dcterms:modified>
</cp:coreProperties>
</file>