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0CBA-9F85-4DE8-B7D3-FC85128783C0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905F-6B39-4C65-B62E-E862F4C6E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8" t="16734" r="34460" b="54361"/>
          <a:stretch/>
        </p:blipFill>
        <p:spPr>
          <a:xfrm>
            <a:off x="1021492" y="651848"/>
            <a:ext cx="1388265" cy="1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SiwyLab</dc:creator>
  <cp:lastModifiedBy>SiwyLab</cp:lastModifiedBy>
  <cp:revision>1</cp:revision>
  <dcterms:created xsi:type="dcterms:W3CDTF">2013-12-06T21:19:44Z</dcterms:created>
  <dcterms:modified xsi:type="dcterms:W3CDTF">2013-12-06T21:19:57Z</dcterms:modified>
</cp:coreProperties>
</file>