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CCECA6-A500-45A0-A8C5-B000882B9251}" type="doc">
      <dgm:prSet loTypeId="urn:microsoft.com/office/officeart/2005/8/layout/chevron1" loCatId="process" qsTypeId="urn:microsoft.com/office/officeart/2005/8/quickstyle/simple5" qsCatId="simple" csTypeId="urn:microsoft.com/office/officeart/2005/8/colors/accent1_4" csCatId="accent1" phldr="1"/>
      <dgm:spPr/>
    </dgm:pt>
    <dgm:pt modelId="{16CC8276-B252-4198-B183-1450EF8D3079}">
      <dgm:prSet phldrT="[Text]"/>
      <dgm:spPr>
        <a:gradFill flip="none" rotWithShape="1">
          <a:gsLst>
            <a:gs pos="0">
              <a:srgbClr val="C00000">
                <a:shade val="30000"/>
                <a:satMod val="115000"/>
              </a:srgbClr>
            </a:gs>
            <a:gs pos="50000">
              <a:srgbClr val="C00000">
                <a:shade val="67500"/>
                <a:satMod val="115000"/>
              </a:srgbClr>
            </a:gs>
            <a:gs pos="100000">
              <a:srgbClr val="C00000">
                <a:shade val="100000"/>
                <a:satMod val="115000"/>
              </a:srgbClr>
            </a:gs>
          </a:gsLst>
          <a:lin ang="0" scaled="1"/>
          <a:tileRect/>
        </a:gradFill>
        <a:ln>
          <a:solidFill>
            <a:srgbClr val="C00000"/>
          </a:solidFill>
        </a:ln>
      </dgm:spPr>
      <dgm:t>
        <a:bodyPr/>
        <a:lstStyle/>
        <a:p>
          <a:r>
            <a:rPr lang="de-DE" dirty="0" smtClean="0"/>
            <a:t>User meldet Post</a:t>
          </a:r>
          <a:endParaRPr lang="de-DE" dirty="0"/>
        </a:p>
      </dgm:t>
    </dgm:pt>
    <dgm:pt modelId="{E420F730-C3AF-4575-B876-32C4A6266A84}" type="parTrans" cxnId="{8509B59E-E8F6-4EFC-BE20-1E6F6C6FA68B}">
      <dgm:prSet/>
      <dgm:spPr/>
      <dgm:t>
        <a:bodyPr/>
        <a:lstStyle/>
        <a:p>
          <a:endParaRPr lang="de-DE"/>
        </a:p>
      </dgm:t>
    </dgm:pt>
    <dgm:pt modelId="{9CEB05EC-378C-44A8-8978-A113D996591C}" type="sibTrans" cxnId="{8509B59E-E8F6-4EFC-BE20-1E6F6C6FA68B}">
      <dgm:prSet/>
      <dgm:spPr/>
      <dgm:t>
        <a:bodyPr/>
        <a:lstStyle/>
        <a:p>
          <a:endParaRPr lang="de-DE"/>
        </a:p>
      </dgm:t>
    </dgm:pt>
    <dgm:pt modelId="{1C850A18-C161-4BEC-9035-3F2BD55423F4}">
      <dgm:prSet phldrT="[Text]"/>
      <dgm:spPr/>
      <dgm:t>
        <a:bodyPr/>
        <a:lstStyle/>
        <a:p>
          <a:r>
            <a:rPr lang="de-DE" dirty="0" smtClean="0"/>
            <a:t>Admin sieht Meldung</a:t>
          </a:r>
          <a:endParaRPr lang="de-DE" dirty="0"/>
        </a:p>
      </dgm:t>
    </dgm:pt>
    <dgm:pt modelId="{E689FFC7-BE62-4A62-A7E4-AEF44E2151A1}" type="parTrans" cxnId="{F1DB220C-7150-4221-9ADD-B9B2EAC8C1A8}">
      <dgm:prSet/>
      <dgm:spPr/>
      <dgm:t>
        <a:bodyPr/>
        <a:lstStyle/>
        <a:p>
          <a:endParaRPr lang="de-DE"/>
        </a:p>
      </dgm:t>
    </dgm:pt>
    <dgm:pt modelId="{76E7EC19-7AE0-4994-AE25-D6547D7DE3D3}" type="sibTrans" cxnId="{F1DB220C-7150-4221-9ADD-B9B2EAC8C1A8}">
      <dgm:prSet/>
      <dgm:spPr/>
      <dgm:t>
        <a:bodyPr/>
        <a:lstStyle/>
        <a:p>
          <a:endParaRPr lang="de-DE"/>
        </a:p>
      </dgm:t>
    </dgm:pt>
    <dgm:pt modelId="{586890EB-3EA6-4FDA-892C-8256B1DD4CD9}">
      <dgm:prSet phldrT="[Text]"/>
      <dgm:spPr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lin ang="10800000" scaled="1"/>
          <a:tileRect/>
        </a:gradFill>
        <a:ln>
          <a:solidFill>
            <a:srgbClr val="00B050"/>
          </a:solidFill>
        </a:ln>
      </dgm:spPr>
      <dgm:t>
        <a:bodyPr/>
        <a:lstStyle/>
        <a:p>
          <a:r>
            <a:rPr lang="de-DE" dirty="0" smtClean="0"/>
            <a:t>Beitrag löschen oder Meldung  ignorieren</a:t>
          </a:r>
          <a:endParaRPr lang="de-DE" dirty="0"/>
        </a:p>
      </dgm:t>
    </dgm:pt>
    <dgm:pt modelId="{9E6F832F-7D21-4F26-B488-F95F6F7CFC6E}" type="parTrans" cxnId="{46AD64D8-0B0C-4C74-AC6B-80D47D96A964}">
      <dgm:prSet/>
      <dgm:spPr/>
      <dgm:t>
        <a:bodyPr/>
        <a:lstStyle/>
        <a:p>
          <a:endParaRPr lang="de-DE"/>
        </a:p>
      </dgm:t>
    </dgm:pt>
    <dgm:pt modelId="{CB39C74A-50CC-4EBC-8A7E-9848CA982B91}" type="sibTrans" cxnId="{46AD64D8-0B0C-4C74-AC6B-80D47D96A964}">
      <dgm:prSet/>
      <dgm:spPr/>
      <dgm:t>
        <a:bodyPr/>
        <a:lstStyle/>
        <a:p>
          <a:endParaRPr lang="de-DE"/>
        </a:p>
      </dgm:t>
    </dgm:pt>
    <dgm:pt modelId="{8524EEB0-4DCE-41F3-AA4E-504DF73A122B}" type="pres">
      <dgm:prSet presAssocID="{86CCECA6-A500-45A0-A8C5-B000882B9251}" presName="Name0" presStyleCnt="0">
        <dgm:presLayoutVars>
          <dgm:dir/>
          <dgm:animLvl val="lvl"/>
          <dgm:resizeHandles val="exact"/>
        </dgm:presLayoutVars>
      </dgm:prSet>
      <dgm:spPr/>
    </dgm:pt>
    <dgm:pt modelId="{C2AE1748-EEF6-4B74-8EA5-24926C10196C}" type="pres">
      <dgm:prSet presAssocID="{16CC8276-B252-4198-B183-1450EF8D307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DE9B124-2FDE-40AC-9002-242A1CAD55DC}" type="pres">
      <dgm:prSet presAssocID="{9CEB05EC-378C-44A8-8978-A113D996591C}" presName="parTxOnlySpace" presStyleCnt="0"/>
      <dgm:spPr/>
    </dgm:pt>
    <dgm:pt modelId="{B0B9BCFA-B4BE-466D-9A75-E92422F114D5}" type="pres">
      <dgm:prSet presAssocID="{1C850A18-C161-4BEC-9035-3F2BD55423F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CA88A7F-3CC4-4E63-B721-50315A1AB70F}" type="pres">
      <dgm:prSet presAssocID="{76E7EC19-7AE0-4994-AE25-D6547D7DE3D3}" presName="parTxOnlySpace" presStyleCnt="0"/>
      <dgm:spPr/>
    </dgm:pt>
    <dgm:pt modelId="{5BFD594F-1B37-4BA4-97F0-98540EED590E}" type="pres">
      <dgm:prSet presAssocID="{586890EB-3EA6-4FDA-892C-8256B1DD4CD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A8F9408-5EFF-47BF-8BDC-4E009E955C3E}" type="presOf" srcId="{86CCECA6-A500-45A0-A8C5-B000882B9251}" destId="{8524EEB0-4DCE-41F3-AA4E-504DF73A122B}" srcOrd="0" destOrd="0" presId="urn:microsoft.com/office/officeart/2005/8/layout/chevron1"/>
    <dgm:cxn modelId="{1F9251B4-FDD6-4280-BEA5-CF635E261842}" type="presOf" srcId="{1C850A18-C161-4BEC-9035-3F2BD55423F4}" destId="{B0B9BCFA-B4BE-466D-9A75-E92422F114D5}" srcOrd="0" destOrd="0" presId="urn:microsoft.com/office/officeart/2005/8/layout/chevron1"/>
    <dgm:cxn modelId="{77B8BB76-5FE4-4054-8062-B6E702C5F892}" type="presOf" srcId="{586890EB-3EA6-4FDA-892C-8256B1DD4CD9}" destId="{5BFD594F-1B37-4BA4-97F0-98540EED590E}" srcOrd="0" destOrd="0" presId="urn:microsoft.com/office/officeart/2005/8/layout/chevron1"/>
    <dgm:cxn modelId="{F1DB220C-7150-4221-9ADD-B9B2EAC8C1A8}" srcId="{86CCECA6-A500-45A0-A8C5-B000882B9251}" destId="{1C850A18-C161-4BEC-9035-3F2BD55423F4}" srcOrd="1" destOrd="0" parTransId="{E689FFC7-BE62-4A62-A7E4-AEF44E2151A1}" sibTransId="{76E7EC19-7AE0-4994-AE25-D6547D7DE3D3}"/>
    <dgm:cxn modelId="{46AD64D8-0B0C-4C74-AC6B-80D47D96A964}" srcId="{86CCECA6-A500-45A0-A8C5-B000882B9251}" destId="{586890EB-3EA6-4FDA-892C-8256B1DD4CD9}" srcOrd="2" destOrd="0" parTransId="{9E6F832F-7D21-4F26-B488-F95F6F7CFC6E}" sibTransId="{CB39C74A-50CC-4EBC-8A7E-9848CA982B91}"/>
    <dgm:cxn modelId="{8509B59E-E8F6-4EFC-BE20-1E6F6C6FA68B}" srcId="{86CCECA6-A500-45A0-A8C5-B000882B9251}" destId="{16CC8276-B252-4198-B183-1450EF8D3079}" srcOrd="0" destOrd="0" parTransId="{E420F730-C3AF-4575-B876-32C4A6266A84}" sibTransId="{9CEB05EC-378C-44A8-8978-A113D996591C}"/>
    <dgm:cxn modelId="{55CD4477-0169-4396-BDEA-9B295E248A0F}" type="presOf" srcId="{16CC8276-B252-4198-B183-1450EF8D3079}" destId="{C2AE1748-EEF6-4B74-8EA5-24926C10196C}" srcOrd="0" destOrd="0" presId="urn:microsoft.com/office/officeart/2005/8/layout/chevron1"/>
    <dgm:cxn modelId="{AA7AC538-E979-47DB-99DC-5EC6F9BD9051}" type="presParOf" srcId="{8524EEB0-4DCE-41F3-AA4E-504DF73A122B}" destId="{C2AE1748-EEF6-4B74-8EA5-24926C10196C}" srcOrd="0" destOrd="0" presId="urn:microsoft.com/office/officeart/2005/8/layout/chevron1"/>
    <dgm:cxn modelId="{BF7A0B6B-85CD-4A0B-A735-CF83EEEF4550}" type="presParOf" srcId="{8524EEB0-4DCE-41F3-AA4E-504DF73A122B}" destId="{CDE9B124-2FDE-40AC-9002-242A1CAD55DC}" srcOrd="1" destOrd="0" presId="urn:microsoft.com/office/officeart/2005/8/layout/chevron1"/>
    <dgm:cxn modelId="{4DAEEAA0-F9C9-49F6-9447-021DE2C7FF63}" type="presParOf" srcId="{8524EEB0-4DCE-41F3-AA4E-504DF73A122B}" destId="{B0B9BCFA-B4BE-466D-9A75-E92422F114D5}" srcOrd="2" destOrd="0" presId="urn:microsoft.com/office/officeart/2005/8/layout/chevron1"/>
    <dgm:cxn modelId="{91AF80A1-E7E4-43D6-8D61-4B8C28606824}" type="presParOf" srcId="{8524EEB0-4DCE-41F3-AA4E-504DF73A122B}" destId="{4CA88A7F-3CC4-4E63-B721-50315A1AB70F}" srcOrd="3" destOrd="0" presId="urn:microsoft.com/office/officeart/2005/8/layout/chevron1"/>
    <dgm:cxn modelId="{927DDD72-057D-4D13-9BEC-E2FE2EF70A87}" type="presParOf" srcId="{8524EEB0-4DCE-41F3-AA4E-504DF73A122B}" destId="{5BFD594F-1B37-4BA4-97F0-98540EED590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CCECA6-A500-45A0-A8C5-B000882B9251}" type="doc">
      <dgm:prSet loTypeId="urn:microsoft.com/office/officeart/2005/8/layout/chevron1" loCatId="process" qsTypeId="urn:microsoft.com/office/officeart/2005/8/quickstyle/simple5" qsCatId="simple" csTypeId="urn:microsoft.com/office/officeart/2005/8/colors/accent1_4" csCatId="accent1" phldr="1"/>
      <dgm:spPr/>
    </dgm:pt>
    <dgm:pt modelId="{1C850A18-C161-4BEC-9035-3F2BD55423F4}">
      <dgm:prSet phldrT="[Text]"/>
      <dgm:spPr/>
      <dgm:t>
        <a:bodyPr/>
        <a:lstStyle/>
        <a:p>
          <a:r>
            <a:rPr lang="de-DE" dirty="0" smtClean="0"/>
            <a:t>Admin sieht Meldung</a:t>
          </a:r>
          <a:endParaRPr lang="de-DE" dirty="0"/>
        </a:p>
      </dgm:t>
    </dgm:pt>
    <dgm:pt modelId="{E689FFC7-BE62-4A62-A7E4-AEF44E2151A1}" type="parTrans" cxnId="{F1DB220C-7150-4221-9ADD-B9B2EAC8C1A8}">
      <dgm:prSet/>
      <dgm:spPr/>
      <dgm:t>
        <a:bodyPr/>
        <a:lstStyle/>
        <a:p>
          <a:endParaRPr lang="de-DE"/>
        </a:p>
      </dgm:t>
    </dgm:pt>
    <dgm:pt modelId="{76E7EC19-7AE0-4994-AE25-D6547D7DE3D3}" type="sibTrans" cxnId="{F1DB220C-7150-4221-9ADD-B9B2EAC8C1A8}">
      <dgm:prSet/>
      <dgm:spPr/>
      <dgm:t>
        <a:bodyPr/>
        <a:lstStyle/>
        <a:p>
          <a:endParaRPr lang="de-DE"/>
        </a:p>
      </dgm:t>
    </dgm:pt>
    <dgm:pt modelId="{B7273E6C-722F-42F2-8F0E-103148B4EF52}">
      <dgm:prSet phldrT="[Text]"/>
      <dgm:spPr>
        <a:gradFill flip="none" rotWithShape="1">
          <a:gsLst>
            <a:gs pos="0">
              <a:srgbClr val="C00000">
                <a:shade val="30000"/>
                <a:satMod val="115000"/>
              </a:srgbClr>
            </a:gs>
            <a:gs pos="50000">
              <a:srgbClr val="C00000">
                <a:shade val="67500"/>
                <a:satMod val="115000"/>
              </a:srgbClr>
            </a:gs>
            <a:gs pos="100000">
              <a:srgbClr val="C00000">
                <a:shade val="100000"/>
                <a:satMod val="115000"/>
              </a:srgbClr>
            </a:gs>
          </a:gsLst>
          <a:lin ang="0" scaled="1"/>
          <a:tileRect/>
        </a:gradFill>
        <a:ln>
          <a:solidFill>
            <a:srgbClr val="C00000"/>
          </a:solidFill>
        </a:ln>
      </dgm:spPr>
      <dgm:t>
        <a:bodyPr/>
        <a:lstStyle/>
        <a:p>
          <a:r>
            <a:rPr lang="de-DE" dirty="0" smtClean="0"/>
            <a:t>User meldet User</a:t>
          </a:r>
          <a:endParaRPr lang="de-DE" dirty="0"/>
        </a:p>
      </dgm:t>
    </dgm:pt>
    <dgm:pt modelId="{D106CB10-EAFE-44C8-931A-0167FCE51723}" type="parTrans" cxnId="{D2449BAA-4D36-4B45-8354-E70B798F11A6}">
      <dgm:prSet/>
      <dgm:spPr/>
      <dgm:t>
        <a:bodyPr/>
        <a:lstStyle/>
        <a:p>
          <a:endParaRPr lang="de-DE"/>
        </a:p>
      </dgm:t>
    </dgm:pt>
    <dgm:pt modelId="{3608B93E-8E18-4D8E-8105-441592CA633C}" type="sibTrans" cxnId="{D2449BAA-4D36-4B45-8354-E70B798F11A6}">
      <dgm:prSet/>
      <dgm:spPr/>
      <dgm:t>
        <a:bodyPr/>
        <a:lstStyle/>
        <a:p>
          <a:endParaRPr lang="de-DE"/>
        </a:p>
      </dgm:t>
    </dgm:pt>
    <dgm:pt modelId="{97C47CBB-3502-4A81-8CDA-095A1946A4CF}">
      <dgm:prSet phldrT="[Text]"/>
      <dgm:spPr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lin ang="10800000" scaled="1"/>
          <a:tileRect/>
        </a:gradFill>
        <a:ln>
          <a:solidFill>
            <a:srgbClr val="00B050"/>
          </a:solidFill>
        </a:ln>
      </dgm:spPr>
      <dgm:t>
        <a:bodyPr/>
        <a:lstStyle/>
        <a:p>
          <a:r>
            <a:rPr lang="de-DE" dirty="0" smtClean="0"/>
            <a:t>Nutzer sperren oder Meldung ignorieren</a:t>
          </a:r>
          <a:endParaRPr lang="de-DE" dirty="0"/>
        </a:p>
      </dgm:t>
    </dgm:pt>
    <dgm:pt modelId="{312F6253-333C-4CA8-ACFA-2EA3FC7FFC2B}" type="parTrans" cxnId="{F8701AFA-1AF0-4644-B8B0-12CC5F49B7AE}">
      <dgm:prSet/>
      <dgm:spPr/>
      <dgm:t>
        <a:bodyPr/>
        <a:lstStyle/>
        <a:p>
          <a:endParaRPr lang="de-DE"/>
        </a:p>
      </dgm:t>
    </dgm:pt>
    <dgm:pt modelId="{B95259BD-A22F-4A7B-93FA-F3A8813BE5DD}" type="sibTrans" cxnId="{F8701AFA-1AF0-4644-B8B0-12CC5F49B7AE}">
      <dgm:prSet/>
      <dgm:spPr/>
      <dgm:t>
        <a:bodyPr/>
        <a:lstStyle/>
        <a:p>
          <a:endParaRPr lang="de-DE"/>
        </a:p>
      </dgm:t>
    </dgm:pt>
    <dgm:pt modelId="{8524EEB0-4DCE-41F3-AA4E-504DF73A122B}" type="pres">
      <dgm:prSet presAssocID="{86CCECA6-A500-45A0-A8C5-B000882B9251}" presName="Name0" presStyleCnt="0">
        <dgm:presLayoutVars>
          <dgm:dir/>
          <dgm:animLvl val="lvl"/>
          <dgm:resizeHandles val="exact"/>
        </dgm:presLayoutVars>
      </dgm:prSet>
      <dgm:spPr/>
    </dgm:pt>
    <dgm:pt modelId="{28358310-5E3B-4C0A-A6CE-66DEFC99448C}" type="pres">
      <dgm:prSet presAssocID="{B7273E6C-722F-42F2-8F0E-103148B4EF5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4A4AEE0-322E-440A-A139-92E87A5A088B}" type="pres">
      <dgm:prSet presAssocID="{3608B93E-8E18-4D8E-8105-441592CA633C}" presName="parTxOnlySpace" presStyleCnt="0"/>
      <dgm:spPr/>
    </dgm:pt>
    <dgm:pt modelId="{B0B9BCFA-B4BE-466D-9A75-E92422F114D5}" type="pres">
      <dgm:prSet presAssocID="{1C850A18-C161-4BEC-9035-3F2BD55423F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CA88A7F-3CC4-4E63-B721-50315A1AB70F}" type="pres">
      <dgm:prSet presAssocID="{76E7EC19-7AE0-4994-AE25-D6547D7DE3D3}" presName="parTxOnlySpace" presStyleCnt="0"/>
      <dgm:spPr/>
    </dgm:pt>
    <dgm:pt modelId="{CB26A0A1-A32C-4CEF-93C5-88958F776B4D}" type="pres">
      <dgm:prSet presAssocID="{97C47CBB-3502-4A81-8CDA-095A1946A4C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9B25AC7-E3D9-4DD1-8500-B541805309D0}" type="presOf" srcId="{86CCECA6-A500-45A0-A8C5-B000882B9251}" destId="{8524EEB0-4DCE-41F3-AA4E-504DF73A122B}" srcOrd="0" destOrd="0" presId="urn:microsoft.com/office/officeart/2005/8/layout/chevron1"/>
    <dgm:cxn modelId="{D091F86E-A07C-4A1E-96F5-3408457E1459}" type="presOf" srcId="{97C47CBB-3502-4A81-8CDA-095A1946A4CF}" destId="{CB26A0A1-A32C-4CEF-93C5-88958F776B4D}" srcOrd="0" destOrd="0" presId="urn:microsoft.com/office/officeart/2005/8/layout/chevron1"/>
    <dgm:cxn modelId="{F1DB220C-7150-4221-9ADD-B9B2EAC8C1A8}" srcId="{86CCECA6-A500-45A0-A8C5-B000882B9251}" destId="{1C850A18-C161-4BEC-9035-3F2BD55423F4}" srcOrd="1" destOrd="0" parTransId="{E689FFC7-BE62-4A62-A7E4-AEF44E2151A1}" sibTransId="{76E7EC19-7AE0-4994-AE25-D6547D7DE3D3}"/>
    <dgm:cxn modelId="{D2449BAA-4D36-4B45-8354-E70B798F11A6}" srcId="{86CCECA6-A500-45A0-A8C5-B000882B9251}" destId="{B7273E6C-722F-42F2-8F0E-103148B4EF52}" srcOrd="0" destOrd="0" parTransId="{D106CB10-EAFE-44C8-931A-0167FCE51723}" sibTransId="{3608B93E-8E18-4D8E-8105-441592CA633C}"/>
    <dgm:cxn modelId="{E8BF9D21-D5E6-4486-9C3D-0108FECD4407}" type="presOf" srcId="{1C850A18-C161-4BEC-9035-3F2BD55423F4}" destId="{B0B9BCFA-B4BE-466D-9A75-E92422F114D5}" srcOrd="0" destOrd="0" presId="urn:microsoft.com/office/officeart/2005/8/layout/chevron1"/>
    <dgm:cxn modelId="{F8701AFA-1AF0-4644-B8B0-12CC5F49B7AE}" srcId="{86CCECA6-A500-45A0-A8C5-B000882B9251}" destId="{97C47CBB-3502-4A81-8CDA-095A1946A4CF}" srcOrd="2" destOrd="0" parTransId="{312F6253-333C-4CA8-ACFA-2EA3FC7FFC2B}" sibTransId="{B95259BD-A22F-4A7B-93FA-F3A8813BE5DD}"/>
    <dgm:cxn modelId="{1CB05876-8707-4357-815D-17C5BC8897B9}" type="presOf" srcId="{B7273E6C-722F-42F2-8F0E-103148B4EF52}" destId="{28358310-5E3B-4C0A-A6CE-66DEFC99448C}" srcOrd="0" destOrd="0" presId="urn:microsoft.com/office/officeart/2005/8/layout/chevron1"/>
    <dgm:cxn modelId="{09916147-6534-477C-B364-EC74758CA5EC}" type="presParOf" srcId="{8524EEB0-4DCE-41F3-AA4E-504DF73A122B}" destId="{28358310-5E3B-4C0A-A6CE-66DEFC99448C}" srcOrd="0" destOrd="0" presId="urn:microsoft.com/office/officeart/2005/8/layout/chevron1"/>
    <dgm:cxn modelId="{F2E05819-58D9-4CD3-A94A-9A616CEDDAD5}" type="presParOf" srcId="{8524EEB0-4DCE-41F3-AA4E-504DF73A122B}" destId="{C4A4AEE0-322E-440A-A139-92E87A5A088B}" srcOrd="1" destOrd="0" presId="urn:microsoft.com/office/officeart/2005/8/layout/chevron1"/>
    <dgm:cxn modelId="{5004C578-C38A-4F14-B727-B7AE5FEE5F5C}" type="presParOf" srcId="{8524EEB0-4DCE-41F3-AA4E-504DF73A122B}" destId="{B0B9BCFA-B4BE-466D-9A75-E92422F114D5}" srcOrd="2" destOrd="0" presId="urn:microsoft.com/office/officeart/2005/8/layout/chevron1"/>
    <dgm:cxn modelId="{5DB5445E-7FCE-408A-A2BC-369511F72B1C}" type="presParOf" srcId="{8524EEB0-4DCE-41F3-AA4E-504DF73A122B}" destId="{4CA88A7F-3CC4-4E63-B721-50315A1AB70F}" srcOrd="3" destOrd="0" presId="urn:microsoft.com/office/officeart/2005/8/layout/chevron1"/>
    <dgm:cxn modelId="{D7BBABC9-DCE5-4167-989D-FB6A48236C00}" type="presParOf" srcId="{8524EEB0-4DCE-41F3-AA4E-504DF73A122B}" destId="{CB26A0A1-A32C-4CEF-93C5-88958F776B4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E1748-EEF6-4B74-8EA5-24926C10196C}">
      <dsp:nvSpPr>
        <dsp:cNvPr id="0" name=""/>
        <dsp:cNvSpPr/>
      </dsp:nvSpPr>
      <dsp:spPr>
        <a:xfrm>
          <a:off x="2381" y="695552"/>
          <a:ext cx="2901156" cy="1160462"/>
        </a:xfrm>
        <a:prstGeom prst="chevron">
          <a:avLst/>
        </a:prstGeom>
        <a:gradFill flip="none" rotWithShape="1">
          <a:gsLst>
            <a:gs pos="0">
              <a:srgbClr val="C00000">
                <a:shade val="30000"/>
                <a:satMod val="115000"/>
              </a:srgbClr>
            </a:gs>
            <a:gs pos="50000">
              <a:srgbClr val="C00000">
                <a:shade val="67500"/>
                <a:satMod val="115000"/>
              </a:srgbClr>
            </a:gs>
            <a:gs pos="100000">
              <a:srgbClr val="C00000">
                <a:shade val="100000"/>
                <a:satMod val="115000"/>
              </a:srgbClr>
            </a:gs>
          </a:gsLst>
          <a:lin ang="0" scaled="1"/>
          <a:tileRect/>
        </a:gradFill>
        <a:ln>
          <a:solidFill>
            <a:srgbClr val="C00000"/>
          </a:solidFill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User meldet Post</a:t>
          </a:r>
          <a:endParaRPr lang="de-DE" sz="1900" kern="1200" dirty="0"/>
        </a:p>
      </dsp:txBody>
      <dsp:txXfrm>
        <a:off x="582612" y="695552"/>
        <a:ext cx="1740694" cy="1160462"/>
      </dsp:txXfrm>
    </dsp:sp>
    <dsp:sp modelId="{B0B9BCFA-B4BE-466D-9A75-E92422F114D5}">
      <dsp:nvSpPr>
        <dsp:cNvPr id="0" name=""/>
        <dsp:cNvSpPr/>
      </dsp:nvSpPr>
      <dsp:spPr>
        <a:xfrm>
          <a:off x="2613421" y="695552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271754"/>
                <a:satOff val="-15199"/>
                <a:lumOff val="30265"/>
                <a:alphaOff val="0"/>
                <a:tint val="98000"/>
                <a:lumMod val="114000"/>
              </a:schemeClr>
            </a:gs>
            <a:gs pos="100000">
              <a:schemeClr val="accent1">
                <a:shade val="50000"/>
                <a:hueOff val="271754"/>
                <a:satOff val="-15199"/>
                <a:lumOff val="302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Admin sieht Meldung</a:t>
          </a:r>
          <a:endParaRPr lang="de-DE" sz="1900" kern="1200" dirty="0"/>
        </a:p>
      </dsp:txBody>
      <dsp:txXfrm>
        <a:off x="3193652" y="695552"/>
        <a:ext cx="1740694" cy="1160462"/>
      </dsp:txXfrm>
    </dsp:sp>
    <dsp:sp modelId="{5BFD594F-1B37-4BA4-97F0-98540EED590E}">
      <dsp:nvSpPr>
        <dsp:cNvPr id="0" name=""/>
        <dsp:cNvSpPr/>
      </dsp:nvSpPr>
      <dsp:spPr>
        <a:xfrm>
          <a:off x="5224462" y="695552"/>
          <a:ext cx="2901156" cy="1160462"/>
        </a:xfrm>
        <a:prstGeom prst="chevron">
          <a:avLst/>
        </a:prstGeom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lin ang="10800000" scaled="1"/>
          <a:tileRect/>
        </a:gradFill>
        <a:ln>
          <a:solidFill>
            <a:srgbClr val="00B050"/>
          </a:solidFill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Beitrag löschen oder Meldung  ignorieren</a:t>
          </a:r>
          <a:endParaRPr lang="de-DE" sz="1900" kern="1200" dirty="0"/>
        </a:p>
      </dsp:txBody>
      <dsp:txXfrm>
        <a:off x="5804693" y="695552"/>
        <a:ext cx="1740694" cy="1160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58310-5E3B-4C0A-A6CE-66DEFC99448C}">
      <dsp:nvSpPr>
        <dsp:cNvPr id="0" name=""/>
        <dsp:cNvSpPr/>
      </dsp:nvSpPr>
      <dsp:spPr>
        <a:xfrm>
          <a:off x="2381" y="695552"/>
          <a:ext cx="2901156" cy="1160462"/>
        </a:xfrm>
        <a:prstGeom prst="chevron">
          <a:avLst/>
        </a:prstGeom>
        <a:gradFill flip="none" rotWithShape="1">
          <a:gsLst>
            <a:gs pos="0">
              <a:srgbClr val="C00000">
                <a:shade val="30000"/>
                <a:satMod val="115000"/>
              </a:srgbClr>
            </a:gs>
            <a:gs pos="50000">
              <a:srgbClr val="C00000">
                <a:shade val="67500"/>
                <a:satMod val="115000"/>
              </a:srgbClr>
            </a:gs>
            <a:gs pos="100000">
              <a:srgbClr val="C00000">
                <a:shade val="100000"/>
                <a:satMod val="115000"/>
              </a:srgbClr>
            </a:gs>
          </a:gsLst>
          <a:lin ang="0" scaled="1"/>
          <a:tileRect/>
        </a:gradFill>
        <a:ln>
          <a:solidFill>
            <a:srgbClr val="C00000"/>
          </a:solidFill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User meldet User</a:t>
          </a:r>
          <a:endParaRPr lang="de-DE" sz="1900" kern="1200" dirty="0"/>
        </a:p>
      </dsp:txBody>
      <dsp:txXfrm>
        <a:off x="582612" y="695552"/>
        <a:ext cx="1740694" cy="1160462"/>
      </dsp:txXfrm>
    </dsp:sp>
    <dsp:sp modelId="{B0B9BCFA-B4BE-466D-9A75-E92422F114D5}">
      <dsp:nvSpPr>
        <dsp:cNvPr id="0" name=""/>
        <dsp:cNvSpPr/>
      </dsp:nvSpPr>
      <dsp:spPr>
        <a:xfrm>
          <a:off x="2613421" y="695552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271754"/>
                <a:satOff val="-15199"/>
                <a:lumOff val="30265"/>
                <a:alphaOff val="0"/>
                <a:tint val="98000"/>
                <a:lumMod val="114000"/>
              </a:schemeClr>
            </a:gs>
            <a:gs pos="100000">
              <a:schemeClr val="accent1">
                <a:shade val="50000"/>
                <a:hueOff val="271754"/>
                <a:satOff val="-15199"/>
                <a:lumOff val="302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Admin sieht Meldung</a:t>
          </a:r>
          <a:endParaRPr lang="de-DE" sz="1900" kern="1200" dirty="0"/>
        </a:p>
      </dsp:txBody>
      <dsp:txXfrm>
        <a:off x="3193652" y="695552"/>
        <a:ext cx="1740694" cy="1160462"/>
      </dsp:txXfrm>
    </dsp:sp>
    <dsp:sp modelId="{CB26A0A1-A32C-4CEF-93C5-88958F776B4D}">
      <dsp:nvSpPr>
        <dsp:cNvPr id="0" name=""/>
        <dsp:cNvSpPr/>
      </dsp:nvSpPr>
      <dsp:spPr>
        <a:xfrm>
          <a:off x="5224462" y="695552"/>
          <a:ext cx="2901156" cy="1160462"/>
        </a:xfrm>
        <a:prstGeom prst="chevron">
          <a:avLst/>
        </a:prstGeom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lin ang="10800000" scaled="1"/>
          <a:tileRect/>
        </a:gradFill>
        <a:ln>
          <a:solidFill>
            <a:srgbClr val="00B050"/>
          </a:solidFill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Nutzer sperren oder Meldung ignorieren</a:t>
          </a:r>
          <a:endParaRPr lang="de-DE" sz="1900" kern="1200" dirty="0"/>
        </a:p>
      </dsp:txBody>
      <dsp:txXfrm>
        <a:off x="5804693" y="695552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3073-BDFF-4334-B327-E5C24678E408}" type="datetimeFigureOut">
              <a:rPr lang="de-DE" smtClean="0"/>
              <a:t>08.07.2015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5D2B-6E83-4DA7-AA4B-DA80CAEEC1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82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3073-BDFF-4334-B327-E5C24678E408}" type="datetimeFigureOut">
              <a:rPr lang="de-DE" smtClean="0"/>
              <a:t>08.07.2015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5D2B-6E83-4DA7-AA4B-DA80CAEEC1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06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3073-BDFF-4334-B327-E5C24678E408}" type="datetimeFigureOut">
              <a:rPr lang="de-DE" smtClean="0"/>
              <a:t>08.07.2015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5D2B-6E83-4DA7-AA4B-DA80CAEEC1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84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3073-BDFF-4334-B327-E5C24678E408}" type="datetimeFigureOut">
              <a:rPr lang="de-DE" smtClean="0"/>
              <a:t>08.07.2015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5D2B-6E83-4DA7-AA4B-DA80CAEEC19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5419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3073-BDFF-4334-B327-E5C24678E408}" type="datetimeFigureOut">
              <a:rPr lang="de-DE" smtClean="0"/>
              <a:t>08.07.2015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5D2B-6E83-4DA7-AA4B-DA80CAEEC1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6357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3073-BDFF-4334-B327-E5C24678E408}" type="datetimeFigureOut">
              <a:rPr lang="de-DE" smtClean="0"/>
              <a:t>08.07.2015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5D2B-6E83-4DA7-AA4B-DA80CAEEC1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72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3073-BDFF-4334-B327-E5C24678E408}" type="datetimeFigureOut">
              <a:rPr lang="de-DE" smtClean="0"/>
              <a:t>08.07.2015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5D2B-6E83-4DA7-AA4B-DA80CAEEC1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083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3073-BDFF-4334-B327-E5C24678E408}" type="datetimeFigureOut">
              <a:rPr lang="de-DE" smtClean="0"/>
              <a:t>08.07.2015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5D2B-6E83-4DA7-AA4B-DA80CAEEC1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3809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3073-BDFF-4334-B327-E5C24678E408}" type="datetimeFigureOut">
              <a:rPr lang="de-DE" smtClean="0"/>
              <a:t>08.07.2015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5D2B-6E83-4DA7-AA4B-DA80CAEEC1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43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3073-BDFF-4334-B327-E5C24678E408}" type="datetimeFigureOut">
              <a:rPr lang="de-DE" smtClean="0"/>
              <a:t>08.07.2015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5D2B-6E83-4DA7-AA4B-DA80CAEEC1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92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3073-BDFF-4334-B327-E5C24678E408}" type="datetimeFigureOut">
              <a:rPr lang="de-DE" smtClean="0"/>
              <a:t>08.07.2015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5D2B-6E83-4DA7-AA4B-DA80CAEEC1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73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3073-BDFF-4334-B327-E5C24678E408}" type="datetimeFigureOut">
              <a:rPr lang="de-DE" smtClean="0"/>
              <a:t>08.07.2015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5D2B-6E83-4DA7-AA4B-DA80CAEEC1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92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3073-BDFF-4334-B327-E5C24678E408}" type="datetimeFigureOut">
              <a:rPr lang="de-DE" smtClean="0"/>
              <a:t>08.07.2015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5D2B-6E83-4DA7-AA4B-DA80CAEEC1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52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3073-BDFF-4334-B327-E5C24678E408}" type="datetimeFigureOut">
              <a:rPr lang="de-DE" smtClean="0"/>
              <a:t>08.07.2015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5D2B-6E83-4DA7-AA4B-DA80CAEEC1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39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3073-BDFF-4334-B327-E5C24678E408}" type="datetimeFigureOut">
              <a:rPr lang="de-DE" smtClean="0"/>
              <a:t>08.07.2015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5D2B-6E83-4DA7-AA4B-DA80CAEEC1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58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3073-BDFF-4334-B327-E5C24678E408}" type="datetimeFigureOut">
              <a:rPr lang="de-DE" smtClean="0"/>
              <a:t>08.07.2015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5D2B-6E83-4DA7-AA4B-DA80CAEEC1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84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3073-BDFF-4334-B327-E5C24678E408}" type="datetimeFigureOut">
              <a:rPr lang="de-DE" smtClean="0"/>
              <a:t>08.07.2015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5D2B-6E83-4DA7-AA4B-DA80CAEEC1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45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FD33073-BDFF-4334-B327-E5C24678E408}" type="datetimeFigureOut">
              <a:rPr lang="de-DE" smtClean="0"/>
              <a:t>08.07.2015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65D2B-6E83-4DA7-AA4B-DA80CAEEC1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806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nhaltsplatzhalt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436" y="-420637"/>
            <a:ext cx="9239129" cy="7699275"/>
          </a:xfrm>
        </p:spPr>
      </p:pic>
    </p:spTree>
    <p:extLst>
      <p:ext uri="{BB962C8B-B14F-4D97-AF65-F5344CB8AC3E}">
        <p14:creationId xmlns:p14="http://schemas.microsoft.com/office/powerpoint/2010/main" val="19109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83172" y="852629"/>
            <a:ext cx="8825657" cy="1915647"/>
          </a:xfrm>
        </p:spPr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buzzit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1683171" y="2907066"/>
            <a:ext cx="8825658" cy="1043869"/>
          </a:xfrm>
        </p:spPr>
        <p:txBody>
          <a:bodyPr>
            <a:normAutofit/>
          </a:bodyPr>
          <a:lstStyle/>
          <a:p>
            <a:r>
              <a:rPr lang="de-DE" cap="none" dirty="0" err="1" smtClean="0"/>
              <a:t>Buzzit</a:t>
            </a:r>
            <a:r>
              <a:rPr lang="de-DE" cap="none" dirty="0" smtClean="0"/>
              <a:t> ist ein neues soziales Netzwerk, welches sich durch detaillierte Sichtbarkeitsoptionen für Beiträge sowie ein umfangreiches Moderationssystem auszeichnet.</a:t>
            </a:r>
            <a:endParaRPr lang="de-DE" cap="none" dirty="0"/>
          </a:p>
        </p:txBody>
      </p:sp>
    </p:spTree>
    <p:extLst>
      <p:ext uri="{BB962C8B-B14F-4D97-AF65-F5344CB8AC3E}">
        <p14:creationId xmlns:p14="http://schemas.microsoft.com/office/powerpoint/2010/main" val="418322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Userverwaltung</a:t>
            </a:r>
          </a:p>
          <a:p>
            <a:r>
              <a:rPr lang="de-DE" dirty="0" smtClean="0"/>
              <a:t>Profile (mit Bildern)</a:t>
            </a:r>
          </a:p>
          <a:p>
            <a:r>
              <a:rPr lang="de-DE" dirty="0" smtClean="0"/>
              <a:t>Direktnachrichten</a:t>
            </a:r>
          </a:p>
          <a:p>
            <a:r>
              <a:rPr lang="de-DE" dirty="0" err="1" smtClean="0"/>
              <a:t>Following</a:t>
            </a:r>
            <a:r>
              <a:rPr lang="de-DE" dirty="0" smtClean="0"/>
              <a:t> System</a:t>
            </a:r>
          </a:p>
          <a:p>
            <a:r>
              <a:rPr lang="de-DE" dirty="0" smtClean="0"/>
              <a:t>Beitragserstellung (inkl. #,@, Antworten, </a:t>
            </a:r>
            <a:r>
              <a:rPr lang="de-DE" dirty="0" err="1" smtClean="0"/>
              <a:t>Rebuzz</a:t>
            </a:r>
            <a:r>
              <a:rPr lang="de-DE" dirty="0" smtClean="0"/>
              <a:t>)</a:t>
            </a:r>
          </a:p>
          <a:p>
            <a:r>
              <a:rPr lang="de-DE" dirty="0" smtClean="0"/>
              <a:t>Umfangreiche Sichtbarkeitseinstellungen (Kreise)</a:t>
            </a:r>
          </a:p>
          <a:p>
            <a:r>
              <a:rPr lang="de-DE" dirty="0" err="1" smtClean="0"/>
              <a:t>Meldungs</a:t>
            </a:r>
            <a:r>
              <a:rPr lang="de-DE" dirty="0" smtClean="0"/>
              <a:t> &amp; Moderationsfeatures</a:t>
            </a:r>
            <a:br>
              <a:rPr lang="de-DE" dirty="0" smtClean="0"/>
            </a:b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73787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3"/>
          <p:cNvSpPr/>
          <p:nvPr/>
        </p:nvSpPr>
        <p:spPr>
          <a:xfrm>
            <a:off x="654042" y="3007675"/>
            <a:ext cx="838800" cy="83712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5774688" y="1388638"/>
            <a:ext cx="4075200" cy="407520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3834725" y="2691685"/>
            <a:ext cx="4075200" cy="4075200"/>
          </a:xfrm>
          <a:prstGeom prst="ellipse">
            <a:avLst/>
          </a:prstGeom>
          <a:solidFill>
            <a:srgbClr val="FF0000">
              <a:alpha val="3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3737088" y="84786"/>
            <a:ext cx="4075200" cy="4076004"/>
          </a:xfrm>
          <a:prstGeom prst="ellipse">
            <a:avLst/>
          </a:prstGeom>
          <a:solidFill>
            <a:srgbClr val="66FF66">
              <a:alpha val="3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2240924" y="0"/>
            <a:ext cx="7761364" cy="68580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751078" y="384480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User</a:t>
            </a:r>
            <a:endParaRPr lang="de-DE" dirty="0"/>
          </a:p>
        </p:txBody>
      </p:sp>
      <p:sp>
        <p:nvSpPr>
          <p:cNvPr id="11" name="Smiley 10"/>
          <p:cNvSpPr/>
          <p:nvPr/>
        </p:nvSpPr>
        <p:spPr>
          <a:xfrm>
            <a:off x="7876682" y="706058"/>
            <a:ext cx="334851" cy="334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Smiley 11"/>
          <p:cNvSpPr/>
          <p:nvPr/>
        </p:nvSpPr>
        <p:spPr>
          <a:xfrm>
            <a:off x="4859181" y="1631601"/>
            <a:ext cx="334851" cy="334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Smiley 12"/>
          <p:cNvSpPr/>
          <p:nvPr/>
        </p:nvSpPr>
        <p:spPr>
          <a:xfrm>
            <a:off x="6142176" y="3258838"/>
            <a:ext cx="334851" cy="334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Smiley 13"/>
          <p:cNvSpPr/>
          <p:nvPr/>
        </p:nvSpPr>
        <p:spPr>
          <a:xfrm>
            <a:off x="8545055" y="3258838"/>
            <a:ext cx="334851" cy="334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Smiley 14"/>
          <p:cNvSpPr/>
          <p:nvPr/>
        </p:nvSpPr>
        <p:spPr>
          <a:xfrm>
            <a:off x="5221488" y="5007195"/>
            <a:ext cx="334851" cy="334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/>
          <p:cNvCxnSpPr>
            <a:stCxn id="4" idx="6"/>
            <a:endCxn id="7" idx="2"/>
          </p:cNvCxnSpPr>
          <p:nvPr/>
        </p:nvCxnSpPr>
        <p:spPr>
          <a:xfrm flipV="1">
            <a:off x="1492842" y="2122788"/>
            <a:ext cx="2244246" cy="130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4" idx="6"/>
            <a:endCxn id="6" idx="2"/>
          </p:cNvCxnSpPr>
          <p:nvPr/>
        </p:nvCxnSpPr>
        <p:spPr>
          <a:xfrm>
            <a:off x="1492842" y="3426238"/>
            <a:ext cx="2341883" cy="1303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4576122" y="1993105"/>
            <a:ext cx="89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Follower</a:t>
            </a:r>
            <a:endParaRPr lang="de-DE" sz="1400" dirty="0"/>
          </a:p>
        </p:txBody>
      </p:sp>
      <p:sp>
        <p:nvSpPr>
          <p:cNvPr id="24" name="Textfeld 23"/>
          <p:cNvSpPr txBox="1"/>
          <p:nvPr/>
        </p:nvSpPr>
        <p:spPr>
          <a:xfrm>
            <a:off x="7617460" y="5653696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Kreis: Public</a:t>
            </a:r>
            <a:endParaRPr lang="de-DE" sz="1400" dirty="0"/>
          </a:p>
        </p:txBody>
      </p:sp>
      <p:sp>
        <p:nvSpPr>
          <p:cNvPr id="25" name="Textfeld 24"/>
          <p:cNvSpPr txBox="1"/>
          <p:nvPr/>
        </p:nvSpPr>
        <p:spPr>
          <a:xfrm>
            <a:off x="5121959" y="6123601"/>
            <a:ext cx="1500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Kreis: roter Kreis</a:t>
            </a:r>
            <a:endParaRPr lang="de-DE" sz="1400" dirty="0"/>
          </a:p>
        </p:txBody>
      </p:sp>
      <p:sp>
        <p:nvSpPr>
          <p:cNvPr id="26" name="Textfeld 25"/>
          <p:cNvSpPr txBox="1"/>
          <p:nvPr/>
        </p:nvSpPr>
        <p:spPr>
          <a:xfrm>
            <a:off x="7827390" y="2465498"/>
            <a:ext cx="1662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Kreis: gelber Kreis</a:t>
            </a:r>
            <a:endParaRPr lang="de-DE" sz="1400" dirty="0"/>
          </a:p>
        </p:txBody>
      </p:sp>
      <p:sp>
        <p:nvSpPr>
          <p:cNvPr id="27" name="Textfeld 26"/>
          <p:cNvSpPr txBox="1"/>
          <p:nvPr/>
        </p:nvSpPr>
        <p:spPr>
          <a:xfrm>
            <a:off x="5024322" y="466099"/>
            <a:ext cx="1661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Kreis: grüner Kreis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55502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940729002"/>
              </p:ext>
            </p:extLst>
          </p:nvPr>
        </p:nvGraphicFramePr>
        <p:xfrm>
          <a:off x="1941848" y="1157549"/>
          <a:ext cx="8128000" cy="2551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79679096"/>
              </p:ext>
            </p:extLst>
          </p:nvPr>
        </p:nvGraphicFramePr>
        <p:xfrm>
          <a:off x="1991217" y="3731177"/>
          <a:ext cx="8128000" cy="2551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1832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Genutzte Technik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Python 3.4</a:t>
            </a:r>
            <a:endParaRPr lang="de-DE" dirty="0" smtClean="0"/>
          </a:p>
          <a:p>
            <a:r>
              <a:rPr lang="de-DE" dirty="0" smtClean="0"/>
              <a:t>Django (plus </a:t>
            </a:r>
            <a:r>
              <a:rPr lang="de-DE" dirty="0" err="1" smtClean="0"/>
              <a:t>Pillow</a:t>
            </a:r>
            <a:r>
              <a:rPr lang="de-DE" dirty="0" smtClean="0"/>
              <a:t>, </a:t>
            </a:r>
            <a:r>
              <a:rPr lang="de-DE" dirty="0" err="1" smtClean="0"/>
              <a:t>mysqlclient</a:t>
            </a:r>
            <a:r>
              <a:rPr lang="de-DE" dirty="0" smtClean="0"/>
              <a:t>, </a:t>
            </a:r>
            <a:r>
              <a:rPr lang="de-DE" dirty="0" err="1" smtClean="0"/>
              <a:t>bleach</a:t>
            </a:r>
            <a:r>
              <a:rPr lang="de-DE" dirty="0" smtClean="0"/>
              <a:t>)</a:t>
            </a:r>
            <a:endParaRPr lang="de-DE" dirty="0" smtClean="0"/>
          </a:p>
          <a:p>
            <a:r>
              <a:rPr lang="de-DE" dirty="0" smtClean="0"/>
              <a:t>Bootstrap</a:t>
            </a:r>
          </a:p>
          <a:p>
            <a:r>
              <a:rPr lang="de-DE" dirty="0" smtClean="0"/>
              <a:t>Amazon Web </a:t>
            </a:r>
            <a:r>
              <a:rPr lang="de-DE" dirty="0" smtClean="0"/>
              <a:t>Services</a:t>
            </a:r>
          </a:p>
          <a:p>
            <a:r>
              <a:rPr lang="de-DE" dirty="0" err="1" smtClean="0"/>
              <a:t>Noty</a:t>
            </a:r>
            <a:endParaRPr lang="de-DE" dirty="0" smtClean="0"/>
          </a:p>
          <a:p>
            <a:r>
              <a:rPr lang="de-DE" dirty="0" err="1" smtClean="0"/>
              <a:t>Sumoselect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4676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Lizenz: BSD-Lizenz</a:t>
            </a:r>
          </a:p>
          <a:p>
            <a:r>
              <a:rPr lang="de-DE" dirty="0" smtClean="0"/>
              <a:t>Dokumentation: Im </a:t>
            </a:r>
            <a:r>
              <a:rPr lang="de-DE" dirty="0" err="1" smtClean="0"/>
              <a:t>Github</a:t>
            </a:r>
            <a:r>
              <a:rPr lang="de-DE" dirty="0" smtClean="0"/>
              <a:t> Wiki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3266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Fragen?!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Das Team: </a:t>
            </a:r>
            <a:r>
              <a:rPr lang="de-DE" dirty="0"/>
              <a:t>Cheng </a:t>
            </a:r>
            <a:r>
              <a:rPr lang="de-DE" dirty="0" smtClean="0"/>
              <a:t>Chen, </a:t>
            </a:r>
            <a:r>
              <a:rPr lang="de-DE" dirty="0"/>
              <a:t>David </a:t>
            </a:r>
            <a:r>
              <a:rPr lang="de-DE" dirty="0" smtClean="0"/>
              <a:t>Skowronek, </a:t>
            </a:r>
            <a:r>
              <a:rPr lang="de-DE" dirty="0"/>
              <a:t>Dong </a:t>
            </a:r>
            <a:r>
              <a:rPr lang="de-DE" dirty="0" smtClean="0"/>
              <a:t>Yang, </a:t>
            </a:r>
            <a:r>
              <a:rPr lang="de-DE" dirty="0"/>
              <a:t>Florian </a:t>
            </a:r>
            <a:r>
              <a:rPr lang="de-DE" dirty="0" smtClean="0"/>
              <a:t>Stelzer, </a:t>
            </a:r>
            <a:r>
              <a:rPr lang="de-DE" dirty="0"/>
              <a:t>Jan </a:t>
            </a:r>
            <a:r>
              <a:rPr lang="de-DE" dirty="0" smtClean="0"/>
              <a:t>Mennen, </a:t>
            </a:r>
            <a:r>
              <a:rPr lang="de-DE" dirty="0"/>
              <a:t>Qi Yang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6046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140</Words>
  <Application>Microsoft Office PowerPoint</Application>
  <PresentationFormat>Breitbild</PresentationFormat>
  <Paragraphs>35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PowerPoint-Präsentation</vt:lpstr>
      <vt:lpstr>Was ist buzzit?</vt:lpstr>
      <vt:lpstr>Features</vt:lpstr>
      <vt:lpstr>PowerPoint-Präsentation</vt:lpstr>
      <vt:lpstr>PowerPoint-Präsentation</vt:lpstr>
      <vt:lpstr>Genutzte Technik</vt:lpstr>
      <vt:lpstr>Weiteres</vt:lpstr>
      <vt:lpstr>Fragen?!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Mennen</dc:creator>
  <cp:lastModifiedBy>Jan Mennen</cp:lastModifiedBy>
  <cp:revision>7</cp:revision>
  <dcterms:created xsi:type="dcterms:W3CDTF">2015-07-08T07:31:28Z</dcterms:created>
  <dcterms:modified xsi:type="dcterms:W3CDTF">2015-07-08T08:39:19Z</dcterms:modified>
</cp:coreProperties>
</file>