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ntributor-covenant.org/" TargetMode="External"/><Relationship Id="rId3" Type="http://schemas.openxmlformats.org/officeDocument/2006/relationships/hyperlink" Target="https://www.contributor-covenant.org/version/2/1/code_of_conduct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odfirstissues.com/" TargetMode="External"/><Relationship Id="rId3" Type="http://schemas.openxmlformats.org/officeDocument/2006/relationships/hyperlink" Target="https://goodfirstissue.dev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ithub.com/en/get-started/learning-about-github/about-github-advanced-security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ithub.com/en/get-started/learning-about-github/about-github-advanced-security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pensource.guide/" TargetMode="External"/><Relationship Id="rId3" Type="http://schemas.openxmlformats.org/officeDocument/2006/relationships/hyperlink" Target="https://github.com/github/opensource.guide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github/docs/blob/main/.github/CONTRIBUTING.m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aabe374d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aabe374d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of Conduct is very important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https://www.contributor-covenant.org/</a:t>
            </a:r>
            <a:r>
              <a:rPr lang="en"/>
              <a:t> is a great place to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Includes standard and enforcement policy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Correction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Warning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Temporary Ban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Permanent Ban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HTML 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TL;DR don’t be an a-hole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aabe374d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aabe374d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PRs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Ask questions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Thank people for their contribution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State why you asking for change or denying their PR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ae44619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ae44619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First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 url + /contribute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https://goodfirstissues.com/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https://goodfirstissue.dev/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aabe374d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aabe374d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Dependabot or Renovate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Scheduled checks and PRs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Custom registries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Open pull request limit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Grouping (minor and patch)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Auto-labeling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aabe374d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aabe374d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Advanced Security: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Code scanning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CodeQL CLI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Secret scanning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Custom auto-triage rules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Dependency review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aabe374d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aabe374d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Straight from the docs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https://docs.github.com/en/get-started/learning-about-github/about-github-advanced-security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you get it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without GHAS you get nothing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with GHAS you get it all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aabe374d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aabe374d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Straight from the docs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https://docs.github.com/en/get-started/learning-about-github/about-github-advanced-security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you get it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without GHAS you get nothing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with GHAS you get it all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aabe374d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aabe374d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(buzzword bingo)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security is a software development and security approach that involves integrating security practices earlier in the software development lifecycle (SDLC)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aabe374d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aabe374d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community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aabe374d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aabe374d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https://opensource.guide/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https://github.com/github/opensource.guide</a:t>
            </a:r>
            <a:r>
              <a:rPr lang="en"/>
              <a:t>, open source, come help maintain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aabe374d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aabe374d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CONTRIBUTING.md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https://github.com/github/docs/blob/main/.github/CONTRIBUTING.md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github.com/jmeridth" TargetMode="External"/><Relationship Id="rId5" Type="http://schemas.openxmlformats.org/officeDocument/2006/relationships/hyperlink" Target="https://jmeridth.com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526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Security and Community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19556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Protecting your open-source code and building a thriving community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090" y="3559500"/>
            <a:ext cx="609185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408425" y="3494100"/>
            <a:ext cx="213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JM (Jason Meridth)</a:t>
            </a:r>
            <a:b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2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https://github.com/jmeridth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https://jmeridth.com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2175" y="3657827"/>
            <a:ext cx="609175" cy="59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3685" y="3657825"/>
            <a:ext cx="2152566" cy="5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EF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75" y="1431038"/>
            <a:ext cx="8839200" cy="371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800" y="1238250"/>
            <a:ext cx="2667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725" y="971550"/>
            <a:ext cx="29337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3822925" y="923850"/>
            <a:ext cx="3295800" cy="3295800"/>
          </a:xfrm>
          <a:prstGeom prst="ellipse">
            <a:avLst/>
          </a:prstGeom>
          <a:solidFill>
            <a:srgbClr val="6FA8D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1725625" y="923850"/>
            <a:ext cx="3295800" cy="32958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716075" y="565950"/>
            <a:ext cx="13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Public repo</a:t>
            </a:r>
            <a:endParaRPr b="1"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813375" y="565950"/>
            <a:ext cx="15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Private</a:t>
            </a: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repo</a:t>
            </a:r>
            <a:endParaRPr b="1"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365275" y="2340900"/>
            <a:ext cx="15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w/o GHAS</a:t>
            </a:r>
            <a:endParaRPr b="1"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822925" y="2340900"/>
            <a:ext cx="11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w/ GHAS</a:t>
            </a:r>
            <a:endParaRPr b="1"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822925" y="923850"/>
            <a:ext cx="3295800" cy="32958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542325" y="1917600"/>
            <a:ext cx="2280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Code scanning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CodeQL CLI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Secret scanning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Custom auto-triage rules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Dependency review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-"/>
            </a:pPr>
            <a:r>
              <a:t/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0913"/>
            <a:ext cx="8839201" cy="390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