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7c576bdc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7c576bdc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7c576bdc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7c576bdc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7c576bdc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7c576bdc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7c576bdc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7c576bdc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7c576bdc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7c576bdc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7c576bdc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7c576bdc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7c576bd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7c576bd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c576bd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c576bd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7c576bdc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7c576bdc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7c576bd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7c576bd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7c576bd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7c576bd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c576bd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c576bd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7c576bdc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7c576bdc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7c576bdc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7c576bdc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geeksforgeeks.org/introduction-to-dijkstras-shortest-path-algorithm/#dijkstras-algorithm" TargetMode="External"/><Relationship Id="rId4" Type="http://schemas.openxmlformats.org/officeDocument/2006/relationships/hyperlink" Target="http://www.youtube.com/watch?v=GazC3A4OQTE" TargetMode="External"/><Relationship Id="rId5" Type="http://schemas.openxmlformats.org/officeDocument/2006/relationships/hyperlink" Target="https://www.youtube.com/watch?v=2E7MmKv0Y24&amp;t=1661s" TargetMode="External"/><Relationship Id="rId6" Type="http://schemas.openxmlformats.org/officeDocument/2006/relationships/hyperlink" Target="http://www.freecodecamp.org/news/dijkstras-shortest-path-algorithm-visual-introduc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5700" y="984275"/>
            <a:ext cx="56283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300"/>
              <a:t>Implementation of Dijkstra’s Algorithm to Find the Shortest Path 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96700" y="3794375"/>
            <a:ext cx="28473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COP 4530		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Section: 002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Alessandro junior Parli   U47375394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Jude Mersinger   U21950507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Date: 04/21/2024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053850" y="116650"/>
            <a:ext cx="30363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Example</a:t>
            </a:r>
            <a:endParaRPr/>
          </a:p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1379050" y="1011400"/>
            <a:ext cx="6242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Consider a road network where A, B, C, D, and E are locations. The distances between these locations are represented in the diagrams below.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To find the shortest path from A to E. Priority to vertices closest to A.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Then investigate routes from C and B by using the steps given before. Figuring out that the quickest path from A to E is A → B → D → E, which is a total of 30.</a:t>
            </a:r>
            <a:endParaRPr sz="1200"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55701" l="25595" r="42289" t="0"/>
          <a:stretch/>
        </p:blipFill>
        <p:spPr>
          <a:xfrm>
            <a:off x="5282475" y="2416300"/>
            <a:ext cx="2202376" cy="22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55701" l="26548" r="40861" t="0"/>
          <a:stretch/>
        </p:blipFill>
        <p:spPr>
          <a:xfrm>
            <a:off x="1623800" y="2416300"/>
            <a:ext cx="2235026" cy="22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23850" y="1661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C++ Implementation</a:t>
            </a:r>
            <a:endParaRPr sz="33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388" y="2912051"/>
            <a:ext cx="1165925" cy="13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5166100" y="935325"/>
            <a:ext cx="32874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00" y="3561977"/>
            <a:ext cx="3227450" cy="151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607800" y="3561975"/>
            <a:ext cx="4135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Vertex Class: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Represents a vertex (node) in the graph.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 member variables: label (distinct string identifier), connecting_edges (map storing pointers to connected vertices).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member functions for vertex manipulation.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09650" y="1843525"/>
            <a:ext cx="42933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Edge Class: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Represents an edge (connection) between two vertices.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 member variables: start_of_edge, end_of_edge, weight_of_edge.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member functions for edge manipulation.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025" y="1886950"/>
            <a:ext cx="3624455" cy="15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025" y="293042"/>
            <a:ext cx="1287925" cy="132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713" y="272125"/>
            <a:ext cx="4211174" cy="1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38" y="886475"/>
            <a:ext cx="5468925" cy="27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451350" y="258275"/>
            <a:ext cx="4535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Dijkstra’s </a:t>
            </a: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>
            <p:ph idx="4294967295" type="title"/>
          </p:nvPr>
        </p:nvSpPr>
        <p:spPr>
          <a:xfrm>
            <a:off x="451350" y="3925675"/>
            <a:ext cx="28413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Results:</a:t>
            </a:r>
            <a:endParaRPr sz="1800"/>
          </a:p>
        </p:txBody>
      </p:sp>
      <p:sp>
        <p:nvSpPr>
          <p:cNvPr id="223" name="Google Shape;223;p25"/>
          <p:cNvSpPr txBox="1"/>
          <p:nvPr/>
        </p:nvSpPr>
        <p:spPr>
          <a:xfrm>
            <a:off x="451350" y="4263475"/>
            <a:ext cx="183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output example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625" y="4177425"/>
            <a:ext cx="152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825" y="3999488"/>
            <a:ext cx="2933876" cy="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ctrTitle"/>
          </p:nvPr>
        </p:nvSpPr>
        <p:spPr>
          <a:xfrm>
            <a:off x="3251675" y="501675"/>
            <a:ext cx="2860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Conclusion</a:t>
            </a:r>
            <a:endParaRPr sz="3200"/>
          </a:p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3852250" y="1273900"/>
            <a:ext cx="46665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419" sz="1200"/>
              <a:t>Dijkstra's algorithm was successfully applied in this project to an undirected weighted graph (ADT).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419" sz="1200"/>
              <a:t>Correctly used adjacency lists for efficient edge storage and retrieval.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419" sz="1200"/>
              <a:t>Improved understanding of graph data structures and algorithms.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419" sz="1200"/>
              <a:t>Demonstrated the practical use of Dijkstra's algorithm for locating shortest paths.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419" sz="1200"/>
              <a:t>Developed graph ADT is a valuable tool for examining graph structures.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 flipH="1">
            <a:off x="916275" y="331700"/>
            <a:ext cx="2569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916275" y="1212675"/>
            <a:ext cx="64929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“What Is Dijkstra’s Algorithm?: Introduction to Dijkstra’s Shortest Path Algorithm.” GeeksforGeeks, GeeksforGeeks, 8 Mar. 2024, </a:t>
            </a:r>
            <a:r>
              <a:rPr lang="es-419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www.geeksforgeeks.org/introduction-to-dijkstras-shortest-path-algorithm/#dijkstras-algorithm</a:t>
            </a:r>
            <a:r>
              <a:rPr lang="es-419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Riley, Sean. “Dijkstra’s Algorithm - Computerphile.” </a:t>
            </a:r>
            <a:r>
              <a:rPr i="1" lang="es-419" sz="1100">
                <a:solidFill>
                  <a:schemeClr val="lt1"/>
                </a:solidFill>
              </a:rPr>
              <a:t>YouTube</a:t>
            </a:r>
            <a:r>
              <a:rPr lang="es-419" sz="1100">
                <a:solidFill>
                  <a:schemeClr val="lt1"/>
                </a:solidFill>
              </a:rPr>
              <a:t>, YouTube, 4 Jan. 2017, </a:t>
            </a:r>
            <a:r>
              <a:rPr lang="es-419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www.youtube.com/watch?v=GazC3A4OQTE</a:t>
            </a:r>
            <a:endParaRPr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Devadas, Srini, director. </a:t>
            </a:r>
            <a:r>
              <a:rPr i="1" lang="es-419" sz="1100">
                <a:solidFill>
                  <a:schemeClr val="lt1"/>
                </a:solidFill>
              </a:rPr>
              <a:t>Lecture 16: Dijkstra</a:t>
            </a:r>
            <a:r>
              <a:rPr lang="es-419" sz="1100">
                <a:solidFill>
                  <a:schemeClr val="lt1"/>
                </a:solidFill>
              </a:rPr>
              <a:t>. </a:t>
            </a:r>
            <a:r>
              <a:rPr i="1" lang="es-419" sz="1100">
                <a:solidFill>
                  <a:schemeClr val="lt1"/>
                </a:solidFill>
              </a:rPr>
              <a:t>Youtube Lecture 16: Dijkstra</a:t>
            </a:r>
            <a:r>
              <a:rPr lang="es-419" sz="1100">
                <a:solidFill>
                  <a:schemeClr val="lt1"/>
                </a:solidFill>
              </a:rPr>
              <a:t>, MIT OpenCourseWare, 14 Jan. 2013, </a:t>
            </a:r>
            <a:r>
              <a:rPr lang="es-419" sz="1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https://www.youtube.com/watch?v=2E7MmKv0Y24&amp;t=1661s</a:t>
            </a:r>
            <a:r>
              <a:rPr lang="es-419" sz="1100">
                <a:solidFill>
                  <a:schemeClr val="lt1"/>
                </a:solidFill>
              </a:rPr>
              <a:t>.  Accessed 14 Apr. 2024. </a:t>
            </a:r>
            <a:endParaRPr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Navone, Estefania Cassingena. “Dijkstra’s Shortest Path Algorithm - a Detailed and Visual Introduction.” </a:t>
            </a:r>
            <a:r>
              <a:rPr i="1" lang="es-419" sz="1100">
                <a:solidFill>
                  <a:schemeClr val="lt1"/>
                </a:solidFill>
              </a:rPr>
              <a:t>freeCodeCamp.Org</a:t>
            </a:r>
            <a:r>
              <a:rPr lang="es-419" sz="1100">
                <a:solidFill>
                  <a:schemeClr val="lt1"/>
                </a:solidFill>
              </a:rPr>
              <a:t>, freeCodeCamp, 3 Feb. 2022, </a:t>
            </a:r>
            <a:r>
              <a:rPr lang="es-419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www.freecodecamp.org/news/dijkstras-shortest-path-algorithm-visual-introduction/</a:t>
            </a:r>
            <a:r>
              <a:rPr lang="es-419" sz="1100">
                <a:solidFill>
                  <a:schemeClr val="lt1"/>
                </a:solidFill>
              </a:rPr>
              <a:t>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77000" y="739575"/>
            <a:ext cx="4587000" cy="3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es-419" sz="1900">
                <a:latin typeface="Lato"/>
                <a:ea typeface="Lato"/>
                <a:cs typeface="Lato"/>
                <a:sym typeface="Lato"/>
              </a:rPr>
              <a:t>Introduction &amp; Objectives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es-419" sz="1900">
                <a:latin typeface="Lato"/>
                <a:ea typeface="Lato"/>
                <a:cs typeface="Lato"/>
                <a:sym typeface="Lato"/>
              </a:rPr>
              <a:t>Problem Statement &amp; Approach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es-419" sz="1900">
                <a:latin typeface="Lato"/>
                <a:ea typeface="Lato"/>
                <a:cs typeface="Lato"/>
                <a:sym typeface="Lato"/>
              </a:rPr>
              <a:t>Code implementation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lang="es-419" sz="1900">
                <a:latin typeface="Lato"/>
                <a:ea typeface="Lato"/>
                <a:cs typeface="Lato"/>
                <a:sym typeface="Lato"/>
              </a:rPr>
              <a:t>Results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175" y="57100"/>
            <a:ext cx="1098476" cy="10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26175" y="65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Introduction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48550" y="1730675"/>
            <a:ext cx="44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 this project, </a:t>
            </a:r>
            <a:r>
              <a:rPr lang="es-419"/>
              <a:t>Dijkstra's Algorithm will be researched, analyzed, and executed to find the shortest path between two vertices.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The creation of an undirected weighted Graph Abstract Data Type (ADT) will be </a:t>
            </a:r>
            <a:r>
              <a:rPr lang="es-419"/>
              <a:t>necessary</a:t>
            </a:r>
            <a:r>
              <a:rPr lang="es-419"/>
              <a:t> for this project work. Where will be able to choose between adjacency lists, </a:t>
            </a:r>
            <a:r>
              <a:rPr lang="es-419"/>
              <a:t>adjacency matrices, or incidence matrices as graph</a:t>
            </a:r>
            <a:r>
              <a:rPr lang="es-419"/>
              <a:t> implementation 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513" y="3141175"/>
            <a:ext cx="2430484" cy="122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665" y="1295850"/>
            <a:ext cx="2769059" cy="18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1700" y="393725"/>
            <a:ext cx="644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Objectives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70700" y="1462375"/>
            <a:ext cx="567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Two Main Goals: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Implementation of Dijkstra's algorithm and the graph ADT.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Demonstration of functionality with examples and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To </a:t>
            </a:r>
            <a:r>
              <a:rPr lang="es-419"/>
              <a:t>achieve</a:t>
            </a:r>
            <a:r>
              <a:rPr lang="es-419"/>
              <a:t> these two objectives we must: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Deeper understanding of Dijkstra's shortest path-finding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Hands-on experience with graph data structures and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Fulfillment of requirements for COP 4530's Programming Project 4.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10889"/>
          <a:stretch/>
        </p:blipFill>
        <p:spPr>
          <a:xfrm>
            <a:off x="154975" y="2008037"/>
            <a:ext cx="2595125" cy="16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04000" y="14422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Montserrat"/>
                <a:ea typeface="Montserrat"/>
                <a:cs typeface="Montserrat"/>
                <a:sym typeface="Montserrat"/>
              </a:rPr>
              <a:t>Problem Statement and Approach 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236" y="2392275"/>
            <a:ext cx="2849526" cy="20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587275" y="809625"/>
            <a:ext cx="30045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90725" y="1938800"/>
            <a:ext cx="4169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to solve a graph theory problem based on Dijkstra’s Algorithm. Find the shortest path between two vertices in a network that is represented as a graph.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Dijkstra's algorithm is the main effective tool for quickly determining the weighted </a:t>
            </a: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</a:t>
            </a: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shortest path.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accomplish this, we aim to integrate Dijkstra's algorithm with an undirected weighted graph ADT.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55701" l="26548" r="40861" t="0"/>
          <a:stretch/>
        </p:blipFill>
        <p:spPr>
          <a:xfrm>
            <a:off x="5099475" y="3372600"/>
            <a:ext cx="1481874" cy="15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 amt="42000"/>
          </a:blip>
          <a:srcRect b="24272" l="0" r="0" t="18789"/>
          <a:stretch/>
        </p:blipFill>
        <p:spPr>
          <a:xfrm>
            <a:off x="2424175" y="664426"/>
            <a:ext cx="2527124" cy="8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4294967295" type="title"/>
          </p:nvPr>
        </p:nvSpPr>
        <p:spPr>
          <a:xfrm>
            <a:off x="3149175" y="630550"/>
            <a:ext cx="2235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Approach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3752775" y="1482425"/>
            <a:ext cx="49209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ADT Graph Design: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F</a:t>
            </a:r>
            <a:r>
              <a:rPr lang="es-419" sz="1200"/>
              <a:t>undamental component of our implementation on C++.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I</a:t>
            </a:r>
            <a:r>
              <a:rPr lang="es-419" sz="1200"/>
              <a:t>ncludes commands to add and remove edges and vertices, ensuring each vertex has an identifiable label for easy identification.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Every vertex in the graph has a distinct label. Facilitates efficient retrieval and manipulation of specific graph elements.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For efficient management of vertices and edges, the Graph class internally utilizes two maps.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45050"/>
            <a:ext cx="38277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Implementation Details</a:t>
            </a:r>
            <a:r>
              <a:rPr lang="es-419"/>
              <a:t>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73983" l="26548" r="40861" t="0"/>
          <a:stretch/>
        </p:blipFill>
        <p:spPr>
          <a:xfrm>
            <a:off x="6650575" y="1576150"/>
            <a:ext cx="2235026" cy="13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405750" y="1201025"/>
            <a:ext cx="46983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adjacency list to </a:t>
            </a: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data efficiently.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Advantage: space efficiency, quicker access to vertex neighbors compared to an adjacency matrix.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"A" is a user and "B" and "C" are the neighbors, then "A’ s " adjacency list entry would be a list listing "B" and "C"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Creation of distinct classes for edges and vertices to improve code organization and functionality.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Edge class will hold data regarding the connection between two vertices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Vertex class forms the basis for individual points within the graph.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81375" y="132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Dijkstra’s Algorithm Integration</a:t>
            </a:r>
            <a:endParaRPr/>
          </a:p>
        </p:txBody>
      </p:sp>
      <p:sp>
        <p:nvSpPr>
          <p:cNvPr id="189" name="Google Shape;189;p21"/>
          <p:cNvSpPr txBox="1"/>
          <p:nvPr>
            <p:ph idx="4294967295" type="subTitle"/>
          </p:nvPr>
        </p:nvSpPr>
        <p:spPr>
          <a:xfrm>
            <a:off x="612325" y="1321475"/>
            <a:ext cx="48639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Dijkstra </a:t>
            </a:r>
            <a:r>
              <a:rPr lang="es-419" sz="1200"/>
              <a:t>algorithm</a:t>
            </a:r>
            <a:r>
              <a:rPr lang="es-419" sz="1200"/>
              <a:t> implementation in the Graph ADT is the project's essential component. The shortestPath function is a crucial feature for this class.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/>
              <a:t>The role of this function is in storing the traversed vertex labels in a given vector, and in returning the total weight connected to the shortest path.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1022075" y="2903875"/>
            <a:ext cx="4968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Algorithm main steps:</a:t>
            </a:r>
            <a:endParaRPr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1200"/>
              <a:t>Assign a current distance of 0 to the source node and infinity to the remaining nodes.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1200"/>
              <a:t>Assign the current node to the non-visited node that is currently the closest.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1200"/>
              <a:t>The current node N adds the weight of the edge connecting 0 to 1 to the current distance of each neighboring node. Set it as the new current distance of N if it is less than the current distance of Node.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1200"/>
              <a:t>Designate node 1 as visited at this time.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1200"/>
              <a:t>In the event that nodes remain unvisited, proceed to step 2.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