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5"/>
  </p:notesMasterIdLst>
  <p:sldIdLst>
    <p:sldId id="257" r:id="rId3"/>
    <p:sldId id="10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67840"/>
  </p:normalViewPr>
  <p:slideViewPr>
    <p:cSldViewPr snapToGrid="0" snapToObjects="1">
      <p:cViewPr varScale="1">
        <p:scale>
          <a:sx n="91" d="100"/>
          <a:sy n="91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DF176-E828-C944-9BE5-7ADFEB882512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FD4D-9A12-2444-A40B-091C5E1E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urldefense.proofpoint.com/v2/url?u=https-3A__goo.gl_forms_KMA9mqqJmLyYonYF2&amp;d=DwMFaQ&amp;c=jf_iaSHvJObTbx-siA1ZOg&amp;r=Pwyaub_V85sEnehSFNQdeQ&amp;m=YdJnMPu_L6YJMLIMiYFl_DZr347O8H9eLyjcEREnvIQ&amp;s=aq8pZGGqexKGcUiTDCQ2HwOOst1cRfcyOI7FVUaBy4Q&amp;e=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Instructions:</a:t>
            </a:r>
          </a:p>
          <a:p>
            <a:r>
              <a:rPr lang="en-US" dirty="0" smtClean="0"/>
              <a:t>Add this title slide at the beginning of all videos to be posted to be</a:t>
            </a:r>
            <a:r>
              <a:rPr lang="en-US" baseline="0" dirty="0" smtClean="0"/>
              <a:t> submitted to</a:t>
            </a:r>
            <a:r>
              <a:rPr lang="en-US" dirty="0" smtClean="0"/>
              <a:t> OMP </a:t>
            </a:r>
            <a:r>
              <a:rPr lang="en-US" dirty="0" err="1" smtClean="0"/>
              <a:t>Youtube</a:t>
            </a:r>
            <a:r>
              <a:rPr lang="en-US" baseline="0" dirty="0" smtClean="0"/>
              <a:t>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page should appear in your video for a total of 2 seconds before transitioning into the recorded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D4D-9A12-2444-A40B-091C5E1E7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Instructions:</a:t>
            </a:r>
          </a:p>
          <a:p>
            <a:r>
              <a:rPr lang="en-US" dirty="0" smtClean="0"/>
              <a:t>Add this exit slide to the end of all videos to be posted to be</a:t>
            </a:r>
            <a:r>
              <a:rPr lang="en-US" baseline="0" dirty="0" smtClean="0"/>
              <a:t> submitted to</a:t>
            </a:r>
            <a:r>
              <a:rPr lang="en-US" dirty="0" smtClean="0"/>
              <a:t> OMP </a:t>
            </a:r>
            <a:r>
              <a:rPr lang="en-US" dirty="0" err="1" smtClean="0"/>
              <a:t>Youtube</a:t>
            </a:r>
            <a:r>
              <a:rPr lang="en-US" baseline="0" dirty="0" smtClean="0"/>
              <a:t>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page should appear in your video for the last 2 second of your video.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both slides have been edited into you video, please submit the completed piece to: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https://goo.gl/forms/KMA9mqqJmLyYonYF2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submitting the video to the OMP, please save the original mp3 file in the shared box here: https://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ibm.box.com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/s/k96yzv8r09n0midb3ltz4hnhn13pu20m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require any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assistance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editing or adding these slides to your recording please contact Tim Brooks via Slack in the #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zowe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-onboarding channel or in a direct message @Tim Brooks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D4D-9A12-2444-A40B-091C5E1E7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1791" y="2190899"/>
            <a:ext cx="5580743" cy="175577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6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79" y="4007147"/>
            <a:ext cx="5580743" cy="806752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22" y="1484441"/>
            <a:ext cx="1923143" cy="5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4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1B7D60-CB87-400E-BC06-09CFE2168DDC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13129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129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23400" y="6464626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1B8281B-C43C-CF45-B61A-475DD0C164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A3A9052-1C49-6B48-8EFB-C1F03FC06D6F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B1CADE6-D253-1E4D-A504-C9C11F17A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AF8C28-A7B6-4912-8601-EC632B560B70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9" b="1"/>
            </a:lvl2pPr>
            <a:lvl3pPr marL="913554" indent="0">
              <a:buNone/>
              <a:defRPr sz="1799" b="1"/>
            </a:lvl3pPr>
            <a:lvl4pPr marL="1370331" indent="0">
              <a:buNone/>
              <a:defRPr sz="1599" b="1"/>
            </a:lvl4pPr>
            <a:lvl5pPr marL="1827109" indent="0">
              <a:buNone/>
              <a:defRPr sz="1599" b="1"/>
            </a:lvl5pPr>
            <a:lvl6pPr marL="2283886" indent="0">
              <a:buNone/>
              <a:defRPr sz="1599" b="1"/>
            </a:lvl6pPr>
            <a:lvl7pPr marL="2740662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438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9" b="1"/>
            </a:lvl2pPr>
            <a:lvl3pPr marL="913554" indent="0">
              <a:buNone/>
              <a:defRPr sz="1799" b="1"/>
            </a:lvl3pPr>
            <a:lvl4pPr marL="1370331" indent="0">
              <a:buNone/>
              <a:defRPr sz="1599" b="1"/>
            </a:lvl4pPr>
            <a:lvl5pPr marL="1827109" indent="0">
              <a:buNone/>
              <a:defRPr sz="1599" b="1"/>
            </a:lvl5pPr>
            <a:lvl6pPr marL="2283886" indent="0">
              <a:buNone/>
              <a:defRPr sz="1599" b="1"/>
            </a:lvl6pPr>
            <a:lvl7pPr marL="2740662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4502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23400" y="6464626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01C183-EDBA-0B4A-BB7B-12968F98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236B61F-A466-0341-9127-E69ADA9B7806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BB054C2-AC00-4C44-A25E-C7767F6D79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6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9472D5-A6DF-4524-9631-B543AAA50F6E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23400" y="6464626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A9A69D-07CB-8945-8D74-C24D516E9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5F0134-2D22-2B4D-AC48-53634534981B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ECF8BBE-5357-D94A-8162-0A6C64438D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9472D5-A6DF-4524-9631-B543AAA50F6E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36947" y="6491694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E5F6E74-6ACF-F241-BF13-5F77227E1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39419-EC0D-8248-80D5-52353AEEF970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54C9FED-E836-1A43-876B-C306D924DD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0493" y="6491694"/>
            <a:ext cx="2743200" cy="365124"/>
          </a:xfrm>
        </p:spPr>
        <p:txBody>
          <a:bodyPr/>
          <a:lstStyle/>
          <a:p>
            <a:fld id="{ECD7803C-EC45-4167-8797-720F0464DD8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22715D-F417-8346-8461-1567CEA71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DE6E60-CB67-4980-87E3-496EA704A5B7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9" indent="0">
              <a:buNone/>
              <a:defRPr sz="999"/>
            </a:lvl5pPr>
            <a:lvl6pPr marL="2283886" indent="0">
              <a:buNone/>
              <a:defRPr sz="999"/>
            </a:lvl6pPr>
            <a:lvl7pPr marL="2740662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23400" y="6464626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E855664-E568-FB40-B9F0-5FE97D44C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C007DDF-6B86-6D40-BF6E-A961BECDAE01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ECDF6F2-0D02-0B40-A0D1-7008394FE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77" indent="0">
              <a:buNone/>
              <a:defRPr sz="2797"/>
            </a:lvl2pPr>
            <a:lvl3pPr marL="913554" indent="0">
              <a:buNone/>
              <a:defRPr sz="2397"/>
            </a:lvl3pPr>
            <a:lvl4pPr marL="1370331" indent="0">
              <a:buNone/>
              <a:defRPr sz="1999"/>
            </a:lvl4pPr>
            <a:lvl5pPr marL="1827109" indent="0">
              <a:buNone/>
              <a:defRPr sz="1999"/>
            </a:lvl5pPr>
            <a:lvl6pPr marL="2283886" indent="0">
              <a:buNone/>
              <a:defRPr sz="1999"/>
            </a:lvl6pPr>
            <a:lvl7pPr marL="2740662" indent="0">
              <a:buNone/>
              <a:defRPr sz="1999"/>
            </a:lvl7pPr>
            <a:lvl8pPr marL="3197440" indent="0">
              <a:buNone/>
              <a:defRPr sz="1999"/>
            </a:lvl8pPr>
            <a:lvl9pPr marL="3654217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9" indent="0">
              <a:buNone/>
              <a:defRPr sz="999"/>
            </a:lvl5pPr>
            <a:lvl6pPr marL="2283886" indent="0">
              <a:buNone/>
              <a:defRPr sz="999"/>
            </a:lvl6pPr>
            <a:lvl7pPr marL="2740662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23400" y="6491694"/>
            <a:ext cx="2743200" cy="365124"/>
          </a:xfrm>
        </p:spPr>
        <p:txBody>
          <a:bodyPr/>
          <a:lstStyle/>
          <a:p>
            <a:fld id="{ECD7803C-EC45-4167-8797-720F0464DD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2CCEB6-A367-C646-8727-4BEDD2F84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30111"/>
            <a:ext cx="12192000" cy="5827888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212589"/>
            <a:ext cx="10525057" cy="596219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1" y="1034345"/>
            <a:ext cx="8525297" cy="58194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11075671" y="134299"/>
            <a:ext cx="626472" cy="6909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817217"/>
            <a:ext cx="12192000" cy="67448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30111"/>
            <a:ext cx="12192000" cy="5827888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212589"/>
            <a:ext cx="10525057" cy="596219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1" y="1034345"/>
            <a:ext cx="8525297" cy="58194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257905"/>
            <a:ext cx="11159067" cy="933752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11075671" y="134299"/>
            <a:ext cx="626472" cy="6909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817217"/>
            <a:ext cx="12192000" cy="67448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0489" y="2737817"/>
            <a:ext cx="2643716" cy="264583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74142" y="2741908"/>
            <a:ext cx="2643716" cy="264583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7797" y="2737210"/>
            <a:ext cx="2643716" cy="264583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10907889" cy="68580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71791" y="2190899"/>
            <a:ext cx="5580743" cy="175577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6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095979" y="4007147"/>
            <a:ext cx="5580743" cy="806752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95" y="1484441"/>
            <a:ext cx="1868196" cy="5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>
            <a:lvl1pPr algn="ctr">
              <a:defRPr sz="50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 anchor="ctr" anchorCtr="0"/>
          <a:lstStyle>
            <a:lvl1pPr marL="0" indent="0" algn="ctr">
              <a:buNone/>
              <a:defRPr sz="2397"/>
            </a:lvl1pPr>
            <a:lvl2pPr marL="456777" indent="0" algn="ctr">
              <a:buNone/>
              <a:defRPr sz="1999"/>
            </a:lvl2pPr>
            <a:lvl3pPr marL="913554" indent="0" algn="ctr">
              <a:buNone/>
              <a:defRPr sz="1799"/>
            </a:lvl3pPr>
            <a:lvl4pPr marL="1370331" indent="0" algn="ctr">
              <a:buNone/>
              <a:defRPr sz="1599"/>
            </a:lvl4pPr>
            <a:lvl5pPr marL="1827109" indent="0" algn="ctr">
              <a:buNone/>
              <a:defRPr sz="1599"/>
            </a:lvl5pPr>
            <a:lvl6pPr marL="2283886" indent="0" algn="ctr">
              <a:buNone/>
              <a:defRPr sz="1599"/>
            </a:lvl6pPr>
            <a:lvl7pPr marL="2740662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C58F3B-FE33-4800-A270-5BC1EA054E19}"/>
              </a:ext>
            </a:extLst>
          </p:cNvPr>
          <p:cNvSpPr/>
          <p:nvPr userDrawn="1"/>
        </p:nvSpPr>
        <p:spPr>
          <a:xfrm>
            <a:off x="0" y="5898841"/>
            <a:ext cx="12192000" cy="95916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DF2ADB-45AF-4CD7-AE3B-D6E058A03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977" y="6058453"/>
            <a:ext cx="2066227" cy="63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E7FC04-B20D-3342-AB12-1ED2A3CF3166}"/>
              </a:ext>
            </a:extLst>
          </p:cNvPr>
          <p:cNvSpPr txBox="1"/>
          <p:nvPr userDrawn="1"/>
        </p:nvSpPr>
        <p:spPr>
          <a:xfrm>
            <a:off x="9695163" y="6224674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E3645E3-4D85-4C44-B151-F991B9ED45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47" y="106687"/>
            <a:ext cx="2099733" cy="6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16A923-4FF3-4A63-9533-A3857C6941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>
            <a:lvl1pPr algn="ctr">
              <a:defRPr sz="506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 anchor="ctr" anchorCtr="0"/>
          <a:lstStyle>
            <a:lvl1pPr marL="0" indent="0" algn="ctr">
              <a:buNone/>
              <a:defRPr sz="2397">
                <a:solidFill>
                  <a:schemeClr val="bg1"/>
                </a:solidFill>
              </a:defRPr>
            </a:lvl1pPr>
            <a:lvl2pPr marL="456777" indent="0" algn="ctr">
              <a:buNone/>
              <a:defRPr sz="1999"/>
            </a:lvl2pPr>
            <a:lvl3pPr marL="913554" indent="0" algn="ctr">
              <a:buNone/>
              <a:defRPr sz="1799"/>
            </a:lvl3pPr>
            <a:lvl4pPr marL="1370331" indent="0" algn="ctr">
              <a:buNone/>
              <a:defRPr sz="1599"/>
            </a:lvl4pPr>
            <a:lvl5pPr marL="1827109" indent="0" algn="ctr">
              <a:buNone/>
              <a:defRPr sz="1599"/>
            </a:lvl5pPr>
            <a:lvl6pPr marL="2283886" indent="0" algn="ctr">
              <a:buNone/>
              <a:defRPr sz="1599"/>
            </a:lvl6pPr>
            <a:lvl7pPr marL="2740662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4A97E2-FAFC-0341-84D4-56CAF080643F}"/>
              </a:ext>
            </a:extLst>
          </p:cNvPr>
          <p:cNvSpPr txBox="1"/>
          <p:nvPr userDrawn="1"/>
        </p:nvSpPr>
        <p:spPr>
          <a:xfrm>
            <a:off x="9695163" y="6224674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A92548F-83BF-4D4D-BA05-0C185E634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977" y="6058453"/>
            <a:ext cx="2066227" cy="639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861000-3B81-2E4D-ACF0-690444ACAC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53" y="196034"/>
            <a:ext cx="1727200" cy="4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xmlns="" id="{5E9697B7-3896-42A9-BB9A-EF1ED7920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64" y="256"/>
            <a:ext cx="6096000" cy="6857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2" y="784524"/>
            <a:ext cx="5460836" cy="2387600"/>
          </a:xfrm>
        </p:spPr>
        <p:txBody>
          <a:bodyPr anchor="ctr" anchorCtr="0">
            <a:normAutofit/>
          </a:bodyPr>
          <a:lstStyle>
            <a:lvl1pPr algn="l">
              <a:defRPr sz="42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2" y="3486954"/>
            <a:ext cx="5460836" cy="1655761"/>
          </a:xfrm>
        </p:spPr>
        <p:txBody>
          <a:bodyPr/>
          <a:lstStyle>
            <a:lvl1pPr marL="0" indent="0" algn="l">
              <a:buNone/>
              <a:defRPr sz="2397"/>
            </a:lvl1pPr>
            <a:lvl2pPr marL="456777" indent="0" algn="ctr">
              <a:buNone/>
              <a:defRPr sz="1999"/>
            </a:lvl2pPr>
            <a:lvl3pPr marL="913554" indent="0" algn="ctr">
              <a:buNone/>
              <a:defRPr sz="1799"/>
            </a:lvl3pPr>
            <a:lvl4pPr marL="1370331" indent="0" algn="ctr">
              <a:buNone/>
              <a:defRPr sz="1599"/>
            </a:lvl4pPr>
            <a:lvl5pPr marL="1827109" indent="0" algn="ctr">
              <a:buNone/>
              <a:defRPr sz="1599"/>
            </a:lvl5pPr>
            <a:lvl6pPr marL="2283886" indent="0" algn="ctr">
              <a:buNone/>
              <a:defRPr sz="1599"/>
            </a:lvl6pPr>
            <a:lvl7pPr marL="2740662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C58F3B-FE33-4800-A270-5BC1EA054E19}"/>
              </a:ext>
            </a:extLst>
          </p:cNvPr>
          <p:cNvSpPr/>
          <p:nvPr userDrawn="1"/>
        </p:nvSpPr>
        <p:spPr>
          <a:xfrm>
            <a:off x="0" y="5898841"/>
            <a:ext cx="12192000" cy="95916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6CD1051-2FE5-444F-BE1B-D6192FED2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2977" y="6058453"/>
            <a:ext cx="2066227" cy="6399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715A91-18B9-7340-BCFD-3AA2103CAB91}"/>
              </a:ext>
            </a:extLst>
          </p:cNvPr>
          <p:cNvSpPr txBox="1"/>
          <p:nvPr userDrawn="1"/>
        </p:nvSpPr>
        <p:spPr>
          <a:xfrm>
            <a:off x="9695163" y="6224674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C7D6DCE-DD4E-DB47-B565-2742C089B3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" y="52551"/>
            <a:ext cx="2099733" cy="6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8278B6-2C5F-4F53-B523-DBE6045C7796}"/>
              </a:ext>
            </a:extLst>
          </p:cNvPr>
          <p:cNvSpPr/>
          <p:nvPr userDrawn="1"/>
        </p:nvSpPr>
        <p:spPr>
          <a:xfrm>
            <a:off x="0" y="6091851"/>
            <a:ext cx="12192000" cy="76615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12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3400" y="6491694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D7803C-EC45-4167-8797-720F0464DD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581C633-45E7-4140-97A1-4A991521D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433" y="6208022"/>
            <a:ext cx="1723556" cy="533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77B1CFC-6041-CF40-B6CA-5606DA88539B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</p:spTree>
    <p:extLst>
      <p:ext uri="{BB962C8B-B14F-4D97-AF65-F5344CB8AC3E}">
        <p14:creationId xmlns:p14="http://schemas.microsoft.com/office/powerpoint/2010/main" val="15770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12188"/>
            <a:ext cx="10515600" cy="2852737"/>
          </a:xfrm>
        </p:spPr>
        <p:txBody>
          <a:bodyPr anchor="b">
            <a:normAutofit/>
          </a:bodyPr>
          <a:lstStyle>
            <a:lvl1pPr>
              <a:defRPr sz="532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991913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7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55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33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10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38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66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</p:spPr>
        <p:txBody>
          <a:bodyPr/>
          <a:lstStyle/>
          <a:p>
            <a:fld id="{757290DF-3554-4E4B-B5F4-EBA3583ABB5A}" type="datetime1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803C-EC45-4167-8797-720F0464DD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3976EE-7D17-4F24-BFB2-72FCA5EB7A26}"/>
              </a:ext>
            </a:extLst>
          </p:cNvPr>
          <p:cNvSpPr/>
          <p:nvPr userDrawn="1"/>
        </p:nvSpPr>
        <p:spPr>
          <a:xfrm>
            <a:off x="0" y="6093440"/>
            <a:ext cx="12192000" cy="764561"/>
          </a:xfrm>
          <a:prstGeom prst="rect">
            <a:avLst/>
          </a:prstGeom>
          <a:solidFill>
            <a:srgbClr val="48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56" tIns="45677" rIns="91356" bIns="45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D227B4-887B-C545-9FDE-84DA7D0EEFCE}"/>
              </a:ext>
            </a:extLst>
          </p:cNvPr>
          <p:cNvSpPr txBox="1"/>
          <p:nvPr userDrawn="1"/>
        </p:nvSpPr>
        <p:spPr>
          <a:xfrm>
            <a:off x="9695163" y="6321180"/>
            <a:ext cx="243207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>
                <a:solidFill>
                  <a:schemeClr val="bg1"/>
                </a:solidFill>
              </a:rPr>
              <a:t>© 2018 Open Mainframe Project.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77E5DC8-1DB9-4D4B-B44C-5396DF18C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07" y="106687"/>
            <a:ext cx="1733973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325" y="198479"/>
            <a:ext cx="10525057" cy="596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333" y="1257906"/>
            <a:ext cx="11159067" cy="419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0382" y="6404730"/>
            <a:ext cx="774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09585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803C-EC45-4167-8797-720F0464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3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2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9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2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openmainframeproject.org/projects/zowe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 err="1"/>
              <a:t>Zowe</a:t>
            </a:r>
            <a:r>
              <a:rPr lang="en-CA" sz="4400" dirty="0"/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4400" dirty="0" smtClean="0"/>
              <a:t>[Add Subtitle - Video Title]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[Add Recording 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7F10E-BB95-234D-84F3-D66A5E15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 in the Zowe community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39B7448-FF01-B049-AA84-510DCFD8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ECD7803C-EC45-4167-8797-720F0464DD80}" type="slidenum">
              <a:rPr lang="en-US">
                <a:solidFill>
                  <a:prstClr val="white"/>
                </a:solidFill>
                <a:latin typeface="Arial" panose="020B0604020202020204"/>
              </a:rPr>
              <a:pPr defTabSz="609585"/>
              <a:t>2</a:t>
            </a:fld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EB59F7-0BD4-6C4B-9B65-F2FDA7E7F664}"/>
              </a:ext>
            </a:extLst>
          </p:cNvPr>
          <p:cNvGrpSpPr/>
          <p:nvPr/>
        </p:nvGrpSpPr>
        <p:grpSpPr>
          <a:xfrm>
            <a:off x="7860864" y="1690689"/>
            <a:ext cx="4072517" cy="4001347"/>
            <a:chOff x="4539925" y="863433"/>
            <a:chExt cx="3863636" cy="3882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27FF70D-476D-4446-8F95-5CABB411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9925" y="863433"/>
              <a:ext cx="3863636" cy="38826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187FD6E-12CC-9249-9023-468281B7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185269" y="1479621"/>
              <a:ext cx="2572946" cy="25855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86CF5AB-195C-3040-8354-87292BB6EC42}"/>
                </a:ext>
              </a:extLst>
            </p:cNvPr>
            <p:cNvSpPr txBox="1"/>
            <p:nvPr/>
          </p:nvSpPr>
          <p:spPr>
            <a:xfrm>
              <a:off x="5596761" y="2522458"/>
              <a:ext cx="1718790" cy="806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09585"/>
              <a:r>
                <a:rPr lang="en-US" sz="2400" b="1" dirty="0">
                  <a:solidFill>
                    <a:srgbClr val="488E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341CA85-BB37-B34E-8755-DA0208D6193F}"/>
                </a:ext>
              </a:extLst>
            </p:cNvPr>
            <p:cNvSpPr/>
            <p:nvPr/>
          </p:nvSpPr>
          <p:spPr>
            <a:xfrm>
              <a:off x="5566932" y="1133501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 defTabSz="609585"/>
              <a:r>
                <a:rPr lang="en-US" sz="2400" b="1" dirty="0">
                  <a:solidFill>
                    <a:srgbClr val="44546A">
                      <a:lumMod val="10000"/>
                      <a:lumOff val="9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741166-28BF-254D-A1F1-CD23F26B3864}"/>
                </a:ext>
              </a:extLst>
            </p:cNvPr>
            <p:cNvSpPr/>
            <p:nvPr/>
          </p:nvSpPr>
          <p:spPr>
            <a:xfrm rot="7423257">
              <a:off x="6507573" y="2866822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 defTabSz="609585"/>
              <a:r>
                <a:rPr lang="en-US" sz="2400" b="1" dirty="0">
                  <a:solidFill>
                    <a:srgbClr val="44546A">
                      <a:lumMod val="10000"/>
                      <a:lumOff val="9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8305AF2-B070-7949-ABAB-74ABBB248193}"/>
                </a:ext>
              </a:extLst>
            </p:cNvPr>
            <p:cNvSpPr/>
            <p:nvPr/>
          </p:nvSpPr>
          <p:spPr>
            <a:xfrm rot="14224242">
              <a:off x="4563975" y="2836244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 defTabSz="609585"/>
              <a:r>
                <a:rPr lang="en-US" sz="2400" b="1" dirty="0">
                  <a:solidFill>
                    <a:srgbClr val="44546A">
                      <a:lumMod val="10000"/>
                      <a:lumOff val="9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ED2FDAA-C9F5-D244-9887-76280E1AC9B1}"/>
                </a:ext>
              </a:extLst>
            </p:cNvPr>
            <p:cNvSpPr/>
            <p:nvPr/>
          </p:nvSpPr>
          <p:spPr>
            <a:xfrm>
              <a:off x="6054397" y="1741738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/>
              </a:prstTxWarp>
              <a:spAutoFit/>
            </a:bodyPr>
            <a:lstStyle/>
            <a:p>
              <a:pPr algn="ctr" defTabSz="609585"/>
              <a:r>
                <a:rPr lang="en-US" sz="933" b="1" dirty="0">
                  <a:ln w="0"/>
                  <a:solidFill>
                    <a:srgbClr val="44546A">
                      <a:lumMod val="10000"/>
                      <a:lumOff val="9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DEVELOPER </a:t>
              </a:r>
            </a:p>
            <a:p>
              <a:pPr algn="ctr" defTabSz="609585"/>
              <a:r>
                <a:rPr lang="en-US" sz="933" b="1" dirty="0">
                  <a:ln w="0"/>
                  <a:solidFill>
                    <a:srgbClr val="44546A">
                      <a:lumMod val="10000"/>
                      <a:lumOff val="9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0C43A64-541A-2F4C-8FD6-CF864401BDCB}"/>
                </a:ext>
              </a:extLst>
            </p:cNvPr>
            <p:cNvSpPr/>
            <p:nvPr/>
          </p:nvSpPr>
          <p:spPr>
            <a:xfrm rot="4106501">
              <a:off x="6949601" y="2271379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/>
              </a:prstTxWarp>
              <a:spAutoFit/>
            </a:bodyPr>
            <a:lstStyle/>
            <a:p>
              <a:pPr algn="ctr" defTabSz="609585"/>
              <a:r>
                <a:rPr lang="en-US" sz="1100" b="1" dirty="0">
                  <a:ln w="0"/>
                  <a:solidFill>
                    <a:srgbClr val="44546A">
                      <a:lumMod val="10000"/>
                      <a:lumOff val="9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417F035-2529-BB4B-AACB-2E81AFC86660}"/>
                </a:ext>
              </a:extLst>
            </p:cNvPr>
            <p:cNvSpPr/>
            <p:nvPr/>
          </p:nvSpPr>
          <p:spPr>
            <a:xfrm rot="12861826">
              <a:off x="5546944" y="343599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/>
              </a:prstTxWarp>
              <a:spAutoFit/>
            </a:bodyPr>
            <a:lstStyle/>
            <a:p>
              <a:pPr algn="ctr" defTabSz="609585"/>
              <a:r>
                <a:rPr lang="en-US" sz="1100" b="1" dirty="0">
                  <a:ln w="0"/>
                  <a:solidFill>
                    <a:prstClr val="whit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A5879CC-A92B-D243-B8DB-434E6DCD3354}"/>
                </a:ext>
              </a:extLst>
            </p:cNvPr>
            <p:cNvSpPr/>
            <p:nvPr/>
          </p:nvSpPr>
          <p:spPr>
            <a:xfrm rot="8239916">
              <a:off x="6700095" y="3359140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/>
              </a:prstTxWarp>
              <a:spAutoFit/>
            </a:bodyPr>
            <a:lstStyle/>
            <a:p>
              <a:pPr algn="ctr" defTabSz="609585"/>
              <a:r>
                <a:rPr lang="en-US" sz="1100" b="1" dirty="0">
                  <a:ln w="0"/>
                  <a:solidFill>
                    <a:prstClr val="whit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B76BDFE-8046-AD4C-9D64-95E4B6DD0C8E}"/>
                </a:ext>
              </a:extLst>
            </p:cNvPr>
            <p:cNvSpPr/>
            <p:nvPr/>
          </p:nvSpPr>
          <p:spPr>
            <a:xfrm rot="16958563">
              <a:off x="5123421" y="243173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91440" tIns="45720" rIns="91440" bIns="45720" numCol="1">
              <a:prstTxWarp prst="textArchUp">
                <a:avLst/>
              </a:prstTxWarp>
              <a:spAutoFit/>
            </a:bodyPr>
            <a:lstStyle/>
            <a:p>
              <a:pPr algn="ctr" defTabSz="609585"/>
              <a:r>
                <a:rPr lang="en-US" sz="1100" b="1" dirty="0">
                  <a:ln w="0"/>
                  <a:solidFill>
                    <a:srgbClr val="44546A">
                      <a:lumMod val="10000"/>
                      <a:lumOff val="90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519EA5E1-142D-EC40-935A-D7414485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7819" y="2393192"/>
              <a:ext cx="1257303" cy="449200"/>
            </a:xfrm>
            <a:prstGeom prst="rect">
              <a:avLst/>
            </a:prstGeom>
          </p:spPr>
        </p:pic>
      </p:grp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65F35CE7-0792-864C-8B83-207E0298CED6}"/>
              </a:ext>
            </a:extLst>
          </p:cNvPr>
          <p:cNvSpPr txBox="1">
            <a:spLocks/>
          </p:cNvSpPr>
          <p:nvPr/>
        </p:nvSpPr>
        <p:spPr>
          <a:xfrm>
            <a:off x="330033" y="1523093"/>
            <a:ext cx="7509551" cy="4410347"/>
          </a:xfrm>
          <a:prstGeom prst="rect">
            <a:avLst/>
          </a:prstGeom>
        </p:spPr>
        <p:txBody>
          <a:bodyPr/>
          <a:lstStyle>
            <a:lvl1pPr marL="171296" indent="-171296" algn="l" defTabSz="685183" rtl="0" eaLnBrk="1" latinLnBrk="0" hangingPunct="1">
              <a:lnSpc>
                <a:spcPct val="90000"/>
              </a:lnSpc>
              <a:spcBef>
                <a:spcPts val="749"/>
              </a:spcBef>
              <a:buFont typeface="Arial" panose="020B0604020202020204" pitchFamily="34" charset="0"/>
              <a:buChar char="•"/>
              <a:defRPr sz="1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887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6478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9070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1661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253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844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435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027" indent="-171296" algn="l" defTabSz="6851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554">
              <a:spcBef>
                <a:spcPts val="999"/>
              </a:spcBef>
              <a:buNone/>
            </a:pPr>
            <a:r>
              <a:rPr lang="en-US" sz="2664" dirty="0">
                <a:solidFill>
                  <a:prstClr val="black"/>
                </a:solidFill>
                <a:latin typeface="Arial" panose="020B0604020202020204"/>
              </a:rPr>
              <a:t>Join the Open Source Community @ </a:t>
            </a:r>
            <a:r>
              <a:rPr lang="en-US" sz="2667" b="1" dirty="0">
                <a:solidFill>
                  <a:prstClr val="black"/>
                </a:solidFill>
                <a:latin typeface="Gill Sans Light"/>
                <a:hlinkClick r:id="rId6"/>
              </a:rPr>
              <a:t>https://www.openmainframeproject.org/projects/zowe </a:t>
            </a:r>
            <a:endParaRPr lang="en-US" sz="2667" b="1" dirty="0">
              <a:solidFill>
                <a:prstClr val="black"/>
              </a:solidFill>
              <a:latin typeface="Gill Sans Light"/>
            </a:endParaRPr>
          </a:p>
          <a:p>
            <a:pPr marL="0" indent="0" defTabSz="913554">
              <a:spcBef>
                <a:spcPts val="999"/>
              </a:spcBef>
              <a:buNone/>
            </a:pPr>
            <a:endParaRPr lang="en-US" sz="2667" b="1" dirty="0">
              <a:solidFill>
                <a:prstClr val="black"/>
              </a:solidFill>
              <a:latin typeface="Gill Sans Light"/>
            </a:endParaRPr>
          </a:p>
          <a:p>
            <a:pPr marL="0" indent="0" defTabSz="913554">
              <a:spcBef>
                <a:spcPts val="999"/>
              </a:spcBef>
              <a:buNone/>
            </a:pPr>
            <a:r>
              <a:rPr lang="en-US" sz="2664" dirty="0">
                <a:solidFill>
                  <a:prstClr val="black"/>
                </a:solidFill>
                <a:latin typeface="Arial" panose="020B0604020202020204"/>
              </a:rPr>
              <a:t>Participate in and contribute to the Zowe developer community at </a:t>
            </a:r>
            <a:r>
              <a:rPr lang="en-US" sz="2664" b="1" dirty="0" err="1">
                <a:solidFill>
                  <a:srgbClr val="2465DA"/>
                </a:solidFill>
                <a:latin typeface="Arial" panose="020B0604020202020204"/>
              </a:rPr>
              <a:t>zowe.org</a:t>
            </a:r>
            <a:endParaRPr lang="en-US" sz="2664" b="1" dirty="0">
              <a:solidFill>
                <a:srgbClr val="2465DA"/>
              </a:solidFill>
              <a:latin typeface="Arial" panose="020B0604020202020204"/>
            </a:endParaRPr>
          </a:p>
          <a:p>
            <a:pPr marL="0" indent="0" defTabSz="913554">
              <a:spcBef>
                <a:spcPts val="999"/>
              </a:spcBef>
              <a:buNone/>
            </a:pPr>
            <a:endParaRPr lang="en-US" sz="2664" dirty="0">
              <a:solidFill>
                <a:prstClr val="black"/>
              </a:solidFill>
              <a:latin typeface="Arial" panose="020B0604020202020204"/>
            </a:endParaRPr>
          </a:p>
          <a:p>
            <a:pPr marL="0" indent="0" defTabSz="913554">
              <a:spcBef>
                <a:spcPts val="999"/>
              </a:spcBef>
              <a:buNone/>
            </a:pPr>
            <a:r>
              <a:rPr lang="en-US" sz="2664" dirty="0">
                <a:solidFill>
                  <a:prstClr val="black"/>
                </a:solidFill>
                <a:latin typeface="Arial" panose="020B0604020202020204"/>
              </a:rPr>
              <a:t>Learn how your organization can become a steward and supporter of this project with Open Mainframe Project membership at </a:t>
            </a:r>
            <a:r>
              <a:rPr lang="en-US" sz="2664" b="1" dirty="0" err="1">
                <a:solidFill>
                  <a:srgbClr val="2465DA"/>
                </a:solidFill>
                <a:latin typeface="Arial" panose="020B0604020202020204"/>
              </a:rPr>
              <a:t>openmainframeproject.org</a:t>
            </a:r>
            <a:r>
              <a:rPr lang="en-US" sz="2664" b="1" dirty="0">
                <a:solidFill>
                  <a:srgbClr val="2465DA"/>
                </a:solidFill>
                <a:latin typeface="Arial" panose="020B0604020202020204"/>
              </a:rPr>
              <a:t>/about/join </a:t>
            </a:r>
          </a:p>
          <a:p>
            <a:pPr marL="0" indent="0" defTabSz="913554">
              <a:spcBef>
                <a:spcPts val="999"/>
              </a:spcBef>
              <a:buNone/>
            </a:pPr>
            <a:endParaRPr lang="en-US" sz="2664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277312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8E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88EFF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224</Words>
  <Application>Microsoft Macintosh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Gill Sans Light</vt:lpstr>
      <vt:lpstr>Arial</vt:lpstr>
      <vt:lpstr>1_Office Theme</vt:lpstr>
      <vt:lpstr>3_Office Theme</vt:lpstr>
      <vt:lpstr>Zowe  [Add Subtitle - Video Title]</vt:lpstr>
      <vt:lpstr>Get involved in the Zowe community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 </dc:title>
  <dc:creator>Microsoft Office User</dc:creator>
  <cp:lastModifiedBy>Tim Brooks</cp:lastModifiedBy>
  <cp:revision>4</cp:revision>
  <dcterms:created xsi:type="dcterms:W3CDTF">2018-09-26T08:42:50Z</dcterms:created>
  <dcterms:modified xsi:type="dcterms:W3CDTF">2018-09-27T13:21:12Z</dcterms:modified>
</cp:coreProperties>
</file>