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1" r:id="rId2"/>
    <p:sldMasterId id="2147483674" r:id="rId3"/>
  </p:sldMasterIdLst>
  <p:notesMasterIdLst>
    <p:notesMasterId r:id="rId6"/>
  </p:notesMasterIdLst>
  <p:sldIdLst>
    <p:sldId id="256" r:id="rId4"/>
    <p:sldId id="257" r:id="rId5"/>
  </p:sldIdLst>
  <p:sldSz cx="12192000" cy="6858000"/>
  <p:notesSz cx="7772400" cy="10058400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7" roundtripDataSignature="AMtx7mjCfBlu0pfgv8tbonjePBvvEPmOh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B9C9EFB-27A6-4B9A-99E4-B03ADCB72661}" v="26" dt="2022-08-16T00:53:09.941"/>
    <p1510:client id="{B58487B6-EDE4-BF5A-28BE-838E71CA505F}" v="452" dt="2022-08-13T23:40:01.480"/>
  </p1510:revLst>
</p1510:revInfo>
</file>

<file path=ppt/tableStyles.xml><?xml version="1.0" encoding="utf-8"?>
<a:tblStyleLst xmlns:a="http://schemas.openxmlformats.org/drawingml/2006/main" def="{6AE14788-8E30-4C6D-8B4F-72BFB00EB405}">
  <a:tblStyle styleId="{6AE14788-8E30-4C6D-8B4F-72BFB00EB405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3" Type="http://schemas.openxmlformats.org/officeDocument/2006/relationships/slideMaster" Target="slideMasters/slideMaster3.xml"/><Relationship Id="rId7" Type="http://schemas.openxmlformats.org/officeDocument/2006/relationships/font" Target="fonts/font1.fntdata"/><Relationship Id="rId33" Type="http://schemas.microsoft.com/office/2015/10/relationships/revisionInfo" Target="revisionInfo.xml"/><Relationship Id="rId2" Type="http://schemas.openxmlformats.org/officeDocument/2006/relationships/slideMaster" Target="slideMasters/slideMaster2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32" Type="http://schemas.microsoft.com/office/2016/11/relationships/changesInfo" Target="changesInfos/changesInfo1.xml"/><Relationship Id="rId5" Type="http://schemas.openxmlformats.org/officeDocument/2006/relationships/slide" Target="slides/slide2.xml"/><Relationship Id="rId28" Type="http://schemas.openxmlformats.org/officeDocument/2006/relationships/presProps" Target="presProps.xml"/><Relationship Id="rId10" Type="http://schemas.openxmlformats.org/officeDocument/2006/relationships/font" Target="fonts/font4.fntdata"/><Relationship Id="rId31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font" Target="fonts/font3.fntdata"/><Relationship Id="rId27" Type="http://customschemas.google.com/relationships/presentationmetadata" Target="metadata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an Martin Espitia Gonzalez" userId="S::jmespitiag@eafit.edu.co::98f2f79f-d63b-4bbf-8ff6-6c158e8533b3" providerId="AD" clId="Web-{5B9C9EFB-27A6-4B9A-99E4-B03ADCB72661}"/>
    <pc:docChg chg="addSld delSld modSld">
      <pc:chgData name="Juan Martin Espitia Gonzalez" userId="S::jmespitiag@eafit.edu.co::98f2f79f-d63b-4bbf-8ff6-6c158e8533b3" providerId="AD" clId="Web-{5B9C9EFB-27A6-4B9A-99E4-B03ADCB72661}" dt="2022-08-16T00:53:09.941" v="25" actId="20577"/>
      <pc:docMkLst>
        <pc:docMk/>
      </pc:docMkLst>
      <pc:sldChg chg="modSp">
        <pc:chgData name="Juan Martin Espitia Gonzalez" userId="S::jmespitiag@eafit.edu.co::98f2f79f-d63b-4bbf-8ff6-6c158e8533b3" providerId="AD" clId="Web-{5B9C9EFB-27A6-4B9A-99E4-B03ADCB72661}" dt="2022-08-16T00:53:09.941" v="25" actId="20577"/>
        <pc:sldMkLst>
          <pc:docMk/>
          <pc:sldMk cId="0" sldId="256"/>
        </pc:sldMkLst>
        <pc:spChg chg="mod">
          <ac:chgData name="Juan Martin Espitia Gonzalez" userId="S::jmespitiag@eafit.edu.co::98f2f79f-d63b-4bbf-8ff6-6c158e8533b3" providerId="AD" clId="Web-{5B9C9EFB-27A6-4B9A-99E4-B03ADCB72661}" dt="2022-08-16T00:53:09.941" v="25" actId="20577"/>
          <ac:spMkLst>
            <pc:docMk/>
            <pc:sldMk cId="0" sldId="256"/>
            <ac:spMk id="192" creationId="{00000000-0000-0000-0000-000000000000}"/>
          </ac:spMkLst>
        </pc:spChg>
      </pc:sldChg>
      <pc:sldChg chg="del">
        <pc:chgData name="Juan Martin Espitia Gonzalez" userId="S::jmespitiag@eafit.edu.co::98f2f79f-d63b-4bbf-8ff6-6c158e8533b3" providerId="AD" clId="Web-{5B9C9EFB-27A6-4B9A-99E4-B03ADCB72661}" dt="2022-08-16T00:25:00.669" v="0"/>
        <pc:sldMkLst>
          <pc:docMk/>
          <pc:sldMk cId="0" sldId="258"/>
        </pc:sldMkLst>
      </pc:sldChg>
      <pc:sldChg chg="del">
        <pc:chgData name="Juan Martin Espitia Gonzalez" userId="S::jmespitiag@eafit.edu.co::98f2f79f-d63b-4bbf-8ff6-6c158e8533b3" providerId="AD" clId="Web-{5B9C9EFB-27A6-4B9A-99E4-B03ADCB72661}" dt="2022-08-16T00:25:03.372" v="1"/>
        <pc:sldMkLst>
          <pc:docMk/>
          <pc:sldMk cId="0" sldId="259"/>
        </pc:sldMkLst>
      </pc:sldChg>
      <pc:sldChg chg="del">
        <pc:chgData name="Juan Martin Espitia Gonzalez" userId="S::jmespitiag@eafit.edu.co::98f2f79f-d63b-4bbf-8ff6-6c158e8533b3" providerId="AD" clId="Web-{5B9C9EFB-27A6-4B9A-99E4-B03ADCB72661}" dt="2022-08-16T00:25:03.403" v="2"/>
        <pc:sldMkLst>
          <pc:docMk/>
          <pc:sldMk cId="0" sldId="260"/>
        </pc:sldMkLst>
      </pc:sldChg>
      <pc:sldChg chg="del">
        <pc:chgData name="Juan Martin Espitia Gonzalez" userId="S::jmespitiag@eafit.edu.co::98f2f79f-d63b-4bbf-8ff6-6c158e8533b3" providerId="AD" clId="Web-{5B9C9EFB-27A6-4B9A-99E4-B03ADCB72661}" dt="2022-08-16T00:25:03.419" v="3"/>
        <pc:sldMkLst>
          <pc:docMk/>
          <pc:sldMk cId="0" sldId="261"/>
        </pc:sldMkLst>
      </pc:sldChg>
      <pc:sldChg chg="del">
        <pc:chgData name="Juan Martin Espitia Gonzalez" userId="S::jmespitiag@eafit.edu.co::98f2f79f-d63b-4bbf-8ff6-6c158e8533b3" providerId="AD" clId="Web-{5B9C9EFB-27A6-4B9A-99E4-B03ADCB72661}" dt="2022-08-16T00:25:03.450" v="4"/>
        <pc:sldMkLst>
          <pc:docMk/>
          <pc:sldMk cId="0" sldId="262"/>
        </pc:sldMkLst>
      </pc:sldChg>
      <pc:sldChg chg="del">
        <pc:chgData name="Juan Martin Espitia Gonzalez" userId="S::jmespitiag@eafit.edu.co::98f2f79f-d63b-4bbf-8ff6-6c158e8533b3" providerId="AD" clId="Web-{5B9C9EFB-27A6-4B9A-99E4-B03ADCB72661}" dt="2022-08-16T00:25:03.450" v="5"/>
        <pc:sldMkLst>
          <pc:docMk/>
          <pc:sldMk cId="0" sldId="263"/>
        </pc:sldMkLst>
      </pc:sldChg>
      <pc:sldChg chg="del">
        <pc:chgData name="Juan Martin Espitia Gonzalez" userId="S::jmespitiag@eafit.edu.co::98f2f79f-d63b-4bbf-8ff6-6c158e8533b3" providerId="AD" clId="Web-{5B9C9EFB-27A6-4B9A-99E4-B03ADCB72661}" dt="2022-08-16T00:25:03.466" v="6"/>
        <pc:sldMkLst>
          <pc:docMk/>
          <pc:sldMk cId="0" sldId="264"/>
        </pc:sldMkLst>
      </pc:sldChg>
      <pc:sldChg chg="del">
        <pc:chgData name="Juan Martin Espitia Gonzalez" userId="S::jmespitiag@eafit.edu.co::98f2f79f-d63b-4bbf-8ff6-6c158e8533b3" providerId="AD" clId="Web-{5B9C9EFB-27A6-4B9A-99E4-B03ADCB72661}" dt="2022-08-16T00:25:04.294" v="7"/>
        <pc:sldMkLst>
          <pc:docMk/>
          <pc:sldMk cId="0" sldId="265"/>
        </pc:sldMkLst>
      </pc:sldChg>
      <pc:sldChg chg="del">
        <pc:chgData name="Juan Martin Espitia Gonzalez" userId="S::jmespitiag@eafit.edu.co::98f2f79f-d63b-4bbf-8ff6-6c158e8533b3" providerId="AD" clId="Web-{5B9C9EFB-27A6-4B9A-99E4-B03ADCB72661}" dt="2022-08-16T00:25:04.310" v="8"/>
        <pc:sldMkLst>
          <pc:docMk/>
          <pc:sldMk cId="0" sldId="266"/>
        </pc:sldMkLst>
      </pc:sldChg>
      <pc:sldChg chg="del">
        <pc:chgData name="Juan Martin Espitia Gonzalez" userId="S::jmespitiag@eafit.edu.co::98f2f79f-d63b-4bbf-8ff6-6c158e8533b3" providerId="AD" clId="Web-{5B9C9EFB-27A6-4B9A-99E4-B03ADCB72661}" dt="2022-08-16T00:25:04.950" v="9"/>
        <pc:sldMkLst>
          <pc:docMk/>
          <pc:sldMk cId="0" sldId="267"/>
        </pc:sldMkLst>
      </pc:sldChg>
      <pc:sldChg chg="del">
        <pc:chgData name="Juan Martin Espitia Gonzalez" userId="S::jmespitiag@eafit.edu.co::98f2f79f-d63b-4bbf-8ff6-6c158e8533b3" providerId="AD" clId="Web-{5B9C9EFB-27A6-4B9A-99E4-B03ADCB72661}" dt="2022-08-16T00:25:05.575" v="10"/>
        <pc:sldMkLst>
          <pc:docMk/>
          <pc:sldMk cId="0" sldId="268"/>
        </pc:sldMkLst>
      </pc:sldChg>
      <pc:sldChg chg="add del">
        <pc:chgData name="Juan Martin Espitia Gonzalez" userId="S::jmespitiag@eafit.edu.co::98f2f79f-d63b-4bbf-8ff6-6c158e8533b3" providerId="AD" clId="Web-{5B9C9EFB-27A6-4B9A-99E4-B03ADCB72661}" dt="2022-08-16T00:25:17.247" v="13"/>
        <pc:sldMkLst>
          <pc:docMk/>
          <pc:sldMk cId="0" sldId="269"/>
        </pc:sldMkLst>
      </pc:sldChg>
    </pc:docChg>
  </pc:docChgLst>
  <pc:docChgLst>
    <pc:chgData name="Juan Martin Espitia Gonzalez" userId="S::jmespitiag@eafit.edu.co::98f2f79f-d63b-4bbf-8ff6-6c158e8533b3" providerId="AD" clId="Web-{B58487B6-EDE4-BF5A-28BE-838E71CA505F}"/>
    <pc:docChg chg="modSld">
      <pc:chgData name="Juan Martin Espitia Gonzalez" userId="S::jmespitiag@eafit.edu.co::98f2f79f-d63b-4bbf-8ff6-6c158e8533b3" providerId="AD" clId="Web-{B58487B6-EDE4-BF5A-28BE-838E71CA505F}" dt="2022-08-13T23:40:00.730" v="346" actId="20577"/>
      <pc:docMkLst>
        <pc:docMk/>
      </pc:docMkLst>
      <pc:sldChg chg="delSp modSp">
        <pc:chgData name="Juan Martin Espitia Gonzalez" userId="S::jmespitiag@eafit.edu.co::98f2f79f-d63b-4bbf-8ff6-6c158e8533b3" providerId="AD" clId="Web-{B58487B6-EDE4-BF5A-28BE-838E71CA505F}" dt="2022-08-13T23:06:11.199" v="55" actId="1076"/>
        <pc:sldMkLst>
          <pc:docMk/>
          <pc:sldMk cId="0" sldId="256"/>
        </pc:sldMkLst>
        <pc:spChg chg="mod">
          <ac:chgData name="Juan Martin Espitia Gonzalez" userId="S::jmespitiag@eafit.edu.co::98f2f79f-d63b-4bbf-8ff6-6c158e8533b3" providerId="AD" clId="Web-{B58487B6-EDE4-BF5A-28BE-838E71CA505F}" dt="2022-08-13T22:48:18.634" v="14" actId="1076"/>
          <ac:spMkLst>
            <pc:docMk/>
            <pc:sldMk cId="0" sldId="256"/>
            <ac:spMk id="190" creationId="{00000000-0000-0000-0000-000000000000}"/>
          </ac:spMkLst>
        </pc:spChg>
        <pc:spChg chg="mod">
          <ac:chgData name="Juan Martin Espitia Gonzalez" userId="S::jmespitiag@eafit.edu.co::98f2f79f-d63b-4bbf-8ff6-6c158e8533b3" providerId="AD" clId="Web-{B58487B6-EDE4-BF5A-28BE-838E71CA505F}" dt="2022-08-13T23:06:11.199" v="55" actId="1076"/>
          <ac:spMkLst>
            <pc:docMk/>
            <pc:sldMk cId="0" sldId="256"/>
            <ac:spMk id="192" creationId="{00000000-0000-0000-0000-000000000000}"/>
          </ac:spMkLst>
        </pc:spChg>
        <pc:spChg chg="del mod">
          <ac:chgData name="Juan Martin Espitia Gonzalez" userId="S::jmespitiag@eafit.edu.co::98f2f79f-d63b-4bbf-8ff6-6c158e8533b3" providerId="AD" clId="Web-{B58487B6-EDE4-BF5A-28BE-838E71CA505F}" dt="2022-08-13T22:50:58.065" v="27"/>
          <ac:spMkLst>
            <pc:docMk/>
            <pc:sldMk cId="0" sldId="256"/>
            <ac:spMk id="193" creationId="{00000000-0000-0000-0000-000000000000}"/>
          </ac:spMkLst>
        </pc:spChg>
        <pc:spChg chg="del">
          <ac:chgData name="Juan Martin Espitia Gonzalez" userId="S::jmespitiag@eafit.edu.co::98f2f79f-d63b-4bbf-8ff6-6c158e8533b3" providerId="AD" clId="Web-{B58487B6-EDE4-BF5A-28BE-838E71CA505F}" dt="2022-08-13T22:51:02.784" v="28"/>
          <ac:spMkLst>
            <pc:docMk/>
            <pc:sldMk cId="0" sldId="256"/>
            <ac:spMk id="194" creationId="{00000000-0000-0000-0000-000000000000}"/>
          </ac:spMkLst>
        </pc:spChg>
        <pc:spChg chg="del">
          <ac:chgData name="Juan Martin Espitia Gonzalez" userId="S::jmespitiag@eafit.edu.co::98f2f79f-d63b-4bbf-8ff6-6c158e8533b3" providerId="AD" clId="Web-{B58487B6-EDE4-BF5A-28BE-838E71CA505F}" dt="2022-08-13T22:50:54.924" v="24"/>
          <ac:spMkLst>
            <pc:docMk/>
            <pc:sldMk cId="0" sldId="256"/>
            <ac:spMk id="195" creationId="{00000000-0000-0000-0000-000000000000}"/>
          </ac:spMkLst>
        </pc:spChg>
        <pc:spChg chg="del mod">
          <ac:chgData name="Juan Martin Espitia Gonzalez" userId="S::jmespitiag@eafit.edu.co::98f2f79f-d63b-4bbf-8ff6-6c158e8533b3" providerId="AD" clId="Web-{B58487B6-EDE4-BF5A-28BE-838E71CA505F}" dt="2022-08-13T22:50:52.174" v="23"/>
          <ac:spMkLst>
            <pc:docMk/>
            <pc:sldMk cId="0" sldId="256"/>
            <ac:spMk id="196" creationId="{00000000-0000-0000-0000-000000000000}"/>
          </ac:spMkLst>
        </pc:spChg>
        <pc:picChg chg="mod modCrop">
          <ac:chgData name="Juan Martin Espitia Gonzalez" userId="S::jmespitiag@eafit.edu.co::98f2f79f-d63b-4bbf-8ff6-6c158e8533b3" providerId="AD" clId="Web-{B58487B6-EDE4-BF5A-28BE-838E71CA505F}" dt="2022-08-13T22:50:31.689" v="21" actId="1076"/>
          <ac:picMkLst>
            <pc:docMk/>
            <pc:sldMk cId="0" sldId="256"/>
            <ac:picMk id="189" creationId="{00000000-0000-0000-0000-000000000000}"/>
          </ac:picMkLst>
        </pc:picChg>
      </pc:sldChg>
      <pc:sldChg chg="addSp delSp modSp">
        <pc:chgData name="Juan Martin Espitia Gonzalez" userId="S::jmespitiag@eafit.edu.co::98f2f79f-d63b-4bbf-8ff6-6c158e8533b3" providerId="AD" clId="Web-{B58487B6-EDE4-BF5A-28BE-838E71CA505F}" dt="2022-08-13T23:40:00.730" v="346" actId="20577"/>
        <pc:sldMkLst>
          <pc:docMk/>
          <pc:sldMk cId="0" sldId="257"/>
        </pc:sldMkLst>
        <pc:spChg chg="mod topLvl">
          <ac:chgData name="Juan Martin Espitia Gonzalez" userId="S::jmespitiag@eafit.edu.co::98f2f79f-d63b-4bbf-8ff6-6c158e8533b3" providerId="AD" clId="Web-{B58487B6-EDE4-BF5A-28BE-838E71CA505F}" dt="2022-08-13T23:37:14.266" v="321" actId="1076"/>
          <ac:spMkLst>
            <pc:docMk/>
            <pc:sldMk cId="0" sldId="257"/>
            <ac:spMk id="6" creationId="{2BB029FF-3389-0789-ED76-729F51FE5854}"/>
          </ac:spMkLst>
        </pc:spChg>
        <pc:spChg chg="add mod">
          <ac:chgData name="Juan Martin Espitia Gonzalez" userId="S::jmespitiag@eafit.edu.co::98f2f79f-d63b-4bbf-8ff6-6c158e8533b3" providerId="AD" clId="Web-{B58487B6-EDE4-BF5A-28BE-838E71CA505F}" dt="2022-08-13T23:36:35.077" v="312" actId="1076"/>
          <ac:spMkLst>
            <pc:docMk/>
            <pc:sldMk cId="0" sldId="257"/>
            <ac:spMk id="7" creationId="{F855F545-EF73-B54E-72F5-6349C26124C4}"/>
          </ac:spMkLst>
        </pc:spChg>
        <pc:spChg chg="add mod">
          <ac:chgData name="Juan Martin Espitia Gonzalez" userId="S::jmespitiag@eafit.edu.co::98f2f79f-d63b-4bbf-8ff6-6c158e8533b3" providerId="AD" clId="Web-{B58487B6-EDE4-BF5A-28BE-838E71CA505F}" dt="2022-08-13T23:37:09.750" v="320" actId="1076"/>
          <ac:spMkLst>
            <pc:docMk/>
            <pc:sldMk cId="0" sldId="257"/>
            <ac:spMk id="9" creationId="{3FE5A69D-606B-5673-F6D5-827FFAD6287B}"/>
          </ac:spMkLst>
        </pc:spChg>
        <pc:spChg chg="del">
          <ac:chgData name="Juan Martin Espitia Gonzalez" userId="S::jmespitiag@eafit.edu.co::98f2f79f-d63b-4bbf-8ff6-6c158e8533b3" providerId="AD" clId="Web-{B58487B6-EDE4-BF5A-28BE-838E71CA505F}" dt="2022-08-13T23:06:32.700" v="57"/>
          <ac:spMkLst>
            <pc:docMk/>
            <pc:sldMk cId="0" sldId="257"/>
            <ac:spMk id="203" creationId="{00000000-0000-0000-0000-000000000000}"/>
          </ac:spMkLst>
        </pc:spChg>
        <pc:spChg chg="del">
          <ac:chgData name="Juan Martin Espitia Gonzalez" userId="S::jmespitiag@eafit.edu.co::98f2f79f-d63b-4bbf-8ff6-6c158e8533b3" providerId="AD" clId="Web-{B58487B6-EDE4-BF5A-28BE-838E71CA505F}" dt="2022-08-13T23:06:18.699" v="56"/>
          <ac:spMkLst>
            <pc:docMk/>
            <pc:sldMk cId="0" sldId="257"/>
            <ac:spMk id="204" creationId="{00000000-0000-0000-0000-000000000000}"/>
          </ac:spMkLst>
        </pc:spChg>
        <pc:spChg chg="add del mod">
          <ac:chgData name="Juan Martin Espitia Gonzalez" userId="S::jmespitiag@eafit.edu.co::98f2f79f-d63b-4bbf-8ff6-6c158e8533b3" providerId="AD" clId="Web-{B58487B6-EDE4-BF5A-28BE-838E71CA505F}" dt="2022-08-13T23:26:08.570" v="258"/>
          <ac:spMkLst>
            <pc:docMk/>
            <pc:sldMk cId="0" sldId="257"/>
            <ac:spMk id="208" creationId="{00000000-0000-0000-0000-000000000000}"/>
          </ac:spMkLst>
        </pc:spChg>
        <pc:spChg chg="del mod">
          <ac:chgData name="Juan Martin Espitia Gonzalez" userId="S::jmespitiag@eafit.edu.co::98f2f79f-d63b-4bbf-8ff6-6c158e8533b3" providerId="AD" clId="Web-{B58487B6-EDE4-BF5A-28BE-838E71CA505F}" dt="2022-08-13T23:26:59.573" v="264"/>
          <ac:spMkLst>
            <pc:docMk/>
            <pc:sldMk cId="0" sldId="257"/>
            <ac:spMk id="209" creationId="{00000000-0000-0000-0000-000000000000}"/>
          </ac:spMkLst>
        </pc:spChg>
        <pc:spChg chg="add del mod">
          <ac:chgData name="Juan Martin Espitia Gonzalez" userId="S::jmespitiag@eafit.edu.co::98f2f79f-d63b-4bbf-8ff6-6c158e8533b3" providerId="AD" clId="Web-{B58487B6-EDE4-BF5A-28BE-838E71CA505F}" dt="2022-08-13T23:08:33.285" v="77"/>
          <ac:spMkLst>
            <pc:docMk/>
            <pc:sldMk cId="0" sldId="257"/>
            <ac:spMk id="210" creationId="{00000000-0000-0000-0000-000000000000}"/>
          </ac:spMkLst>
        </pc:spChg>
        <pc:spChg chg="mod">
          <ac:chgData name="Juan Martin Espitia Gonzalez" userId="S::jmespitiag@eafit.edu.co::98f2f79f-d63b-4bbf-8ff6-6c158e8533b3" providerId="AD" clId="Web-{B58487B6-EDE4-BF5A-28BE-838E71CA505F}" dt="2022-08-13T23:23:04.543" v="252" actId="20577"/>
          <ac:spMkLst>
            <pc:docMk/>
            <pc:sldMk cId="0" sldId="257"/>
            <ac:spMk id="211" creationId="{00000000-0000-0000-0000-000000000000}"/>
          </ac:spMkLst>
        </pc:spChg>
        <pc:spChg chg="mod">
          <ac:chgData name="Juan Martin Espitia Gonzalez" userId="S::jmespitiag@eafit.edu.co::98f2f79f-d63b-4bbf-8ff6-6c158e8533b3" providerId="AD" clId="Web-{B58487B6-EDE4-BF5A-28BE-838E71CA505F}" dt="2022-08-13T23:15:19.765" v="174" actId="1076"/>
          <ac:spMkLst>
            <pc:docMk/>
            <pc:sldMk cId="0" sldId="257"/>
            <ac:spMk id="212" creationId="{00000000-0000-0000-0000-000000000000}"/>
          </ac:spMkLst>
        </pc:spChg>
        <pc:spChg chg="del">
          <ac:chgData name="Juan Martin Espitia Gonzalez" userId="S::jmespitiag@eafit.edu.co::98f2f79f-d63b-4bbf-8ff6-6c158e8533b3" providerId="AD" clId="Web-{B58487B6-EDE4-BF5A-28BE-838E71CA505F}" dt="2022-08-13T23:07:16.312" v="59"/>
          <ac:spMkLst>
            <pc:docMk/>
            <pc:sldMk cId="0" sldId="257"/>
            <ac:spMk id="213" creationId="{00000000-0000-0000-0000-000000000000}"/>
          </ac:spMkLst>
        </pc:spChg>
        <pc:spChg chg="del">
          <ac:chgData name="Juan Martin Espitia Gonzalez" userId="S::jmespitiag@eafit.edu.co::98f2f79f-d63b-4bbf-8ff6-6c158e8533b3" providerId="AD" clId="Web-{B58487B6-EDE4-BF5A-28BE-838E71CA505F}" dt="2022-08-13T23:07:35.438" v="63"/>
          <ac:spMkLst>
            <pc:docMk/>
            <pc:sldMk cId="0" sldId="257"/>
            <ac:spMk id="214" creationId="{00000000-0000-0000-0000-000000000000}"/>
          </ac:spMkLst>
        </pc:spChg>
        <pc:spChg chg="del">
          <ac:chgData name="Juan Martin Espitia Gonzalez" userId="S::jmespitiag@eafit.edu.co::98f2f79f-d63b-4bbf-8ff6-6c158e8533b3" providerId="AD" clId="Web-{B58487B6-EDE4-BF5A-28BE-838E71CA505F}" dt="2022-08-13T23:37:20.392" v="322"/>
          <ac:spMkLst>
            <pc:docMk/>
            <pc:sldMk cId="0" sldId="257"/>
            <ac:spMk id="215" creationId="{00000000-0000-0000-0000-000000000000}"/>
          </ac:spMkLst>
        </pc:spChg>
        <pc:spChg chg="del">
          <ac:chgData name="Juan Martin Espitia Gonzalez" userId="S::jmespitiag@eafit.edu.co::98f2f79f-d63b-4bbf-8ff6-6c158e8533b3" providerId="AD" clId="Web-{B58487B6-EDE4-BF5A-28BE-838E71CA505F}" dt="2022-08-13T23:07:38.782" v="64"/>
          <ac:spMkLst>
            <pc:docMk/>
            <pc:sldMk cId="0" sldId="257"/>
            <ac:spMk id="216" creationId="{00000000-0000-0000-0000-000000000000}"/>
          </ac:spMkLst>
        </pc:spChg>
        <pc:spChg chg="del">
          <ac:chgData name="Juan Martin Espitia Gonzalez" userId="S::jmespitiag@eafit.edu.co::98f2f79f-d63b-4bbf-8ff6-6c158e8533b3" providerId="AD" clId="Web-{B58487B6-EDE4-BF5A-28BE-838E71CA505F}" dt="2022-08-13T23:07:19.265" v="60"/>
          <ac:spMkLst>
            <pc:docMk/>
            <pc:sldMk cId="0" sldId="257"/>
            <ac:spMk id="217" creationId="{00000000-0000-0000-0000-000000000000}"/>
          </ac:spMkLst>
        </pc:spChg>
        <pc:spChg chg="mod">
          <ac:chgData name="Juan Martin Espitia Gonzalez" userId="S::jmespitiag@eafit.edu.co::98f2f79f-d63b-4bbf-8ff6-6c158e8533b3" providerId="AD" clId="Web-{B58487B6-EDE4-BF5A-28BE-838E71CA505F}" dt="2022-08-13T23:40:00.730" v="346" actId="20577"/>
          <ac:spMkLst>
            <pc:docMk/>
            <pc:sldMk cId="0" sldId="257"/>
            <ac:spMk id="219" creationId="{00000000-0000-0000-0000-000000000000}"/>
          </ac:spMkLst>
        </pc:spChg>
        <pc:spChg chg="mod">
          <ac:chgData name="Juan Martin Espitia Gonzalez" userId="S::jmespitiag@eafit.edu.co::98f2f79f-d63b-4bbf-8ff6-6c158e8533b3" providerId="AD" clId="Web-{B58487B6-EDE4-BF5A-28BE-838E71CA505F}" dt="2022-08-13T23:16:29.472" v="224" actId="20577"/>
          <ac:spMkLst>
            <pc:docMk/>
            <pc:sldMk cId="0" sldId="257"/>
            <ac:spMk id="220" creationId="{00000000-0000-0000-0000-000000000000}"/>
          </ac:spMkLst>
        </pc:spChg>
        <pc:spChg chg="del">
          <ac:chgData name="Juan Martin Espitia Gonzalez" userId="S::jmespitiag@eafit.edu.co::98f2f79f-d63b-4bbf-8ff6-6c158e8533b3" providerId="AD" clId="Web-{B58487B6-EDE4-BF5A-28BE-838E71CA505F}" dt="2022-08-13T23:37:23.986" v="324"/>
          <ac:spMkLst>
            <pc:docMk/>
            <pc:sldMk cId="0" sldId="257"/>
            <ac:spMk id="221" creationId="{00000000-0000-0000-0000-000000000000}"/>
          </ac:spMkLst>
        </pc:spChg>
        <pc:spChg chg="del">
          <ac:chgData name="Juan Martin Espitia Gonzalez" userId="S::jmespitiag@eafit.edu.co::98f2f79f-d63b-4bbf-8ff6-6c158e8533b3" providerId="AD" clId="Web-{B58487B6-EDE4-BF5A-28BE-838E71CA505F}" dt="2022-08-13T23:37:25.142" v="325"/>
          <ac:spMkLst>
            <pc:docMk/>
            <pc:sldMk cId="0" sldId="257"/>
            <ac:spMk id="222" creationId="{00000000-0000-0000-0000-000000000000}"/>
          </ac:spMkLst>
        </pc:spChg>
        <pc:spChg chg="del">
          <ac:chgData name="Juan Martin Espitia Gonzalez" userId="S::jmespitiag@eafit.edu.co::98f2f79f-d63b-4bbf-8ff6-6c158e8533b3" providerId="AD" clId="Web-{B58487B6-EDE4-BF5A-28BE-838E71CA505F}" dt="2022-08-13T23:06:39.841" v="58"/>
          <ac:spMkLst>
            <pc:docMk/>
            <pc:sldMk cId="0" sldId="257"/>
            <ac:spMk id="223" creationId="{00000000-0000-0000-0000-000000000000}"/>
          </ac:spMkLst>
        </pc:spChg>
        <pc:spChg chg="add del mod topLvl">
          <ac:chgData name="Juan Martin Espitia Gonzalez" userId="S::jmespitiag@eafit.edu.co::98f2f79f-d63b-4bbf-8ff6-6c158e8533b3" providerId="AD" clId="Web-{B58487B6-EDE4-BF5A-28BE-838E71CA505F}" dt="2022-08-13T23:23:01.699" v="250" actId="1076"/>
          <ac:spMkLst>
            <pc:docMk/>
            <pc:sldMk cId="0" sldId="257"/>
            <ac:spMk id="226" creationId="{00000000-0000-0000-0000-000000000000}"/>
          </ac:spMkLst>
        </pc:spChg>
        <pc:spChg chg="del">
          <ac:chgData name="Juan Martin Espitia Gonzalez" userId="S::jmespitiag@eafit.edu.co::98f2f79f-d63b-4bbf-8ff6-6c158e8533b3" providerId="AD" clId="Web-{B58487B6-EDE4-BF5A-28BE-838E71CA505F}" dt="2022-08-13T23:37:21.532" v="323"/>
          <ac:spMkLst>
            <pc:docMk/>
            <pc:sldMk cId="0" sldId="257"/>
            <ac:spMk id="227" creationId="{00000000-0000-0000-0000-000000000000}"/>
          </ac:spMkLst>
        </pc:spChg>
        <pc:spChg chg="del mod">
          <ac:chgData name="Juan Martin Espitia Gonzalez" userId="S::jmespitiag@eafit.edu.co::98f2f79f-d63b-4bbf-8ff6-6c158e8533b3" providerId="AD" clId="Web-{B58487B6-EDE4-BF5A-28BE-838E71CA505F}" dt="2022-08-13T23:26:08.179" v="257"/>
          <ac:spMkLst>
            <pc:docMk/>
            <pc:sldMk cId="0" sldId="257"/>
            <ac:spMk id="228" creationId="{00000000-0000-0000-0000-000000000000}"/>
          </ac:spMkLst>
        </pc:spChg>
        <pc:grpChg chg="add del mod">
          <ac:chgData name="Juan Martin Espitia Gonzalez" userId="S::jmespitiag@eafit.edu.co::98f2f79f-d63b-4bbf-8ff6-6c158e8533b3" providerId="AD" clId="Web-{B58487B6-EDE4-BF5A-28BE-838E71CA505F}" dt="2022-08-13T23:27:14.043" v="269"/>
          <ac:grpSpMkLst>
            <pc:docMk/>
            <pc:sldMk cId="0" sldId="257"/>
            <ac:grpSpMk id="4" creationId="{2E717B53-FCDB-6AB1-1278-38FE1D23F76F}"/>
          </ac:grpSpMkLst>
        </pc:grpChg>
        <pc:grpChg chg="del">
          <ac:chgData name="Juan Martin Espitia Gonzalez" userId="S::jmespitiag@eafit.edu.co::98f2f79f-d63b-4bbf-8ff6-6c158e8533b3" providerId="AD" clId="Web-{B58487B6-EDE4-BF5A-28BE-838E71CA505F}" dt="2022-08-13T23:07:44.861" v="67"/>
          <ac:grpSpMkLst>
            <pc:docMk/>
            <pc:sldMk cId="0" sldId="257"/>
            <ac:grpSpMk id="205" creationId="{00000000-0000-0000-0000-000000000000}"/>
          </ac:grpSpMkLst>
        </pc:grpChg>
        <pc:grpChg chg="add del mod">
          <ac:chgData name="Juan Martin Espitia Gonzalez" userId="S::jmespitiag@eafit.edu.co::98f2f79f-d63b-4bbf-8ff6-6c158e8533b3" providerId="AD" clId="Web-{B58487B6-EDE4-BF5A-28BE-838E71CA505F}" dt="2022-08-13T23:22:46.901" v="243"/>
          <ac:grpSpMkLst>
            <pc:docMk/>
            <pc:sldMk cId="0" sldId="257"/>
            <ac:grpSpMk id="224" creationId="{00000000-0000-0000-0000-000000000000}"/>
          </ac:grpSpMkLst>
        </pc:grpChg>
        <pc:picChg chg="add mod modCrop">
          <ac:chgData name="Juan Martin Espitia Gonzalez" userId="S::jmespitiag@eafit.edu.co::98f2f79f-d63b-4bbf-8ff6-6c158e8533b3" providerId="AD" clId="Web-{B58487B6-EDE4-BF5A-28BE-838E71CA505F}" dt="2022-08-13T23:28:37.251" v="290" actId="1076"/>
          <ac:picMkLst>
            <pc:docMk/>
            <pc:sldMk cId="0" sldId="257"/>
            <ac:picMk id="2" creationId="{435A5A08-5B2E-A8A3-F7D4-400C1BD7C170}"/>
          </ac:picMkLst>
        </pc:picChg>
        <pc:picChg chg="add mod">
          <ac:chgData name="Juan Martin Espitia Gonzalez" userId="S::jmespitiag@eafit.edu.co::98f2f79f-d63b-4bbf-8ff6-6c158e8533b3" providerId="AD" clId="Web-{B58487B6-EDE4-BF5A-28BE-838E71CA505F}" dt="2022-08-13T23:27:02.807" v="265" actId="1076"/>
          <ac:picMkLst>
            <pc:docMk/>
            <pc:sldMk cId="0" sldId="257"/>
            <ac:picMk id="3" creationId="{F3F2F804-6EF6-0F07-E485-A10C91AA0637}"/>
          </ac:picMkLst>
        </pc:picChg>
        <pc:picChg chg="del topLvl">
          <ac:chgData name="Juan Martin Espitia Gonzalez" userId="S::jmespitiag@eafit.edu.co::98f2f79f-d63b-4bbf-8ff6-6c158e8533b3" providerId="AD" clId="Web-{B58487B6-EDE4-BF5A-28BE-838E71CA505F}" dt="2022-08-13T23:27:14.043" v="269"/>
          <ac:picMkLst>
            <pc:docMk/>
            <pc:sldMk cId="0" sldId="257"/>
            <ac:picMk id="5" creationId="{509836F8-4FFA-94A9-0AC1-04B5DA38FFBE}"/>
          </ac:picMkLst>
        </pc:picChg>
        <pc:picChg chg="add mod modCrop">
          <ac:chgData name="Juan Martin Espitia Gonzalez" userId="S::jmespitiag@eafit.edu.co::98f2f79f-d63b-4bbf-8ff6-6c158e8533b3" providerId="AD" clId="Web-{B58487B6-EDE4-BF5A-28BE-838E71CA505F}" dt="2022-08-13T23:37:02.219" v="319" actId="1076"/>
          <ac:picMkLst>
            <pc:docMk/>
            <pc:sldMk cId="0" sldId="257"/>
            <ac:picMk id="8" creationId="{33DD1A1F-62BA-F2B0-3976-E63D41210022}"/>
          </ac:picMkLst>
        </pc:picChg>
        <pc:picChg chg="add del mod">
          <ac:chgData name="Juan Martin Espitia Gonzalez" userId="S::jmespitiag@eafit.edu.co::98f2f79f-d63b-4bbf-8ff6-6c158e8533b3" providerId="AD" clId="Web-{B58487B6-EDE4-BF5A-28BE-838E71CA505F}" dt="2022-08-13T23:39:17.883" v="326" actId="1076"/>
          <ac:picMkLst>
            <pc:docMk/>
            <pc:sldMk cId="0" sldId="257"/>
            <ac:picMk id="201" creationId="{00000000-0000-0000-0000-000000000000}"/>
          </ac:picMkLst>
        </pc:picChg>
        <pc:picChg chg="add del mod topLvl">
          <ac:chgData name="Juan Martin Espitia Gonzalez" userId="S::jmespitiag@eafit.edu.co::98f2f79f-d63b-4bbf-8ff6-6c158e8533b3" providerId="AD" clId="Web-{B58487B6-EDE4-BF5A-28BE-838E71CA505F}" dt="2022-08-13T23:22:59.480" v="248"/>
          <ac:picMkLst>
            <pc:docMk/>
            <pc:sldMk cId="0" sldId="257"/>
            <ac:picMk id="225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7" name="Google Shape;1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9" name="Google Shape;19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8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8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38"/>
          <p:cNvSpPr txBox="1">
            <a:spLocks noGrp="1"/>
          </p:cNvSpPr>
          <p:nvPr>
            <p:ph type="body" idx="2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9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39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39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39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9"/>
          <p:cNvSpPr txBox="1">
            <a:spLocks noGrp="1"/>
          </p:cNvSpPr>
          <p:nvPr>
            <p:ph type="body" idx="4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0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40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40"/>
          <p:cNvSpPr txBox="1">
            <a:spLocks noGrp="1"/>
          </p:cNvSpPr>
          <p:nvPr>
            <p:ph type="body" idx="2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40"/>
          <p:cNvSpPr txBox="1">
            <a:spLocks noGrp="1"/>
          </p:cNvSpPr>
          <p:nvPr>
            <p:ph type="body" idx="3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40"/>
          <p:cNvSpPr txBox="1">
            <a:spLocks noGrp="1"/>
          </p:cNvSpPr>
          <p:nvPr>
            <p:ph type="body" idx="4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40"/>
          <p:cNvSpPr txBox="1">
            <a:spLocks noGrp="1"/>
          </p:cNvSpPr>
          <p:nvPr>
            <p:ph type="body" idx="5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40"/>
          <p:cNvSpPr txBox="1">
            <a:spLocks noGrp="1"/>
          </p:cNvSpPr>
          <p:nvPr>
            <p:ph type="body" idx="6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subTitle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42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42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3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43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43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4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5"/>
          <p:cNvSpPr txBox="1">
            <a:spLocks noGrp="1"/>
          </p:cNvSpPr>
          <p:nvPr>
            <p:ph type="subTitle" idx="1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6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46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46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46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0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30"/>
          <p:cNvSpPr txBox="1">
            <a:spLocks noGrp="1"/>
          </p:cNvSpPr>
          <p:nvPr>
            <p:ph type="subTitle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47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47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47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47"/>
          <p:cNvSpPr txBox="1">
            <a:spLocks noGrp="1"/>
          </p:cNvSpPr>
          <p:nvPr>
            <p:ph type="body" idx="3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8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8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48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48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49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49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49"/>
          <p:cNvSpPr txBox="1">
            <a:spLocks noGrp="1"/>
          </p:cNvSpPr>
          <p:nvPr>
            <p:ph type="body" idx="2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50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50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50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50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50"/>
          <p:cNvSpPr txBox="1">
            <a:spLocks noGrp="1"/>
          </p:cNvSpPr>
          <p:nvPr>
            <p:ph type="body" idx="4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51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51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51"/>
          <p:cNvSpPr txBox="1">
            <a:spLocks noGrp="1"/>
          </p:cNvSpPr>
          <p:nvPr>
            <p:ph type="body" idx="2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51"/>
          <p:cNvSpPr txBox="1">
            <a:spLocks noGrp="1"/>
          </p:cNvSpPr>
          <p:nvPr>
            <p:ph type="body" idx="3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51"/>
          <p:cNvSpPr txBox="1">
            <a:spLocks noGrp="1"/>
          </p:cNvSpPr>
          <p:nvPr>
            <p:ph type="body" idx="4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51"/>
          <p:cNvSpPr txBox="1">
            <a:spLocks noGrp="1"/>
          </p:cNvSpPr>
          <p:nvPr>
            <p:ph type="body" idx="5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51"/>
          <p:cNvSpPr txBox="1">
            <a:spLocks noGrp="1"/>
          </p:cNvSpPr>
          <p:nvPr>
            <p:ph type="body" idx="6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add317ae2b_0_13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gadd317ae2b_0_13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9" name="Google Shape;119;gadd317ae2b_0_1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gadd317ae2b_0_1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gadd317ae2b_0_1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add317ae2b_0_129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gadd317ae2b_0_129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25" name="Google Shape;125;gadd317ae2b_0_1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gadd317ae2b_0_1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gadd317ae2b_0_1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add317ae2b_0_14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gadd317ae2b_0_14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31" name="Google Shape;131;gadd317ae2b_0_14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gadd317ae2b_0_14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gadd317ae2b_0_14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add317ae2b_0_14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gadd317ae2b_0_14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7" name="Google Shape;137;gadd317ae2b_0_14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8" name="Google Shape;138;gadd317ae2b_0_14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gadd317ae2b_0_14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gadd317ae2b_0_14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add317ae2b_0_154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gadd317ae2b_0_154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44" name="Google Shape;144;gadd317ae2b_0_154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5" name="Google Shape;145;gadd317ae2b_0_154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46" name="Google Shape;146;gadd317ae2b_0_154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7" name="Google Shape;147;gadd317ae2b_0_15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gadd317ae2b_0_15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gadd317ae2b_0_15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1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31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add317ae2b_0_16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gadd317ae2b_0_16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gadd317ae2b_0_16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gadd317ae2b_0_16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add317ae2b_0_16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gadd317ae2b_0_16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gadd317ae2b_0_16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add317ae2b_0_17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gadd317ae2b_0_17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62" name="Google Shape;162;gadd317ae2b_0_17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63" name="Google Shape;163;gadd317ae2b_0_17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gadd317ae2b_0_17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gadd317ae2b_0_17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add317ae2b_0_17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gadd317ae2b_0_179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</p:sp>
      <p:sp>
        <p:nvSpPr>
          <p:cNvPr id="169" name="Google Shape;169;gadd317ae2b_0_179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70" name="Google Shape;170;gadd317ae2b_0_17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gadd317ae2b_0_17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gadd317ae2b_0_17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add317ae2b_0_18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gadd317ae2b_0_186"/>
          <p:cNvSpPr txBox="1">
            <a:spLocks noGrp="1"/>
          </p:cNvSpPr>
          <p:nvPr>
            <p:ph type="body" idx="1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6" name="Google Shape;176;gadd317ae2b_0_18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gadd317ae2b_0_18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gadd317ae2b_0_18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add317ae2b_0_192"/>
          <p:cNvSpPr txBox="1">
            <a:spLocks noGrp="1"/>
          </p:cNvSpPr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gadd317ae2b_0_192"/>
          <p:cNvSpPr txBox="1">
            <a:spLocks noGrp="1"/>
          </p:cNvSpPr>
          <p:nvPr>
            <p:ph type="body" idx="1"/>
          </p:nvPr>
        </p:nvSpPr>
        <p:spPr>
          <a:xfrm rot="5400000">
            <a:off x="1799400" y="-596075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2" name="Google Shape;182;gadd317ae2b_0_19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gadd317ae2b_0_19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gadd317ae2b_0_19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2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2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2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3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4"/>
          <p:cNvSpPr txBox="1">
            <a:spLocks noGrp="1"/>
          </p:cNvSpPr>
          <p:nvPr>
            <p:ph type="subTitle" idx="1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5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5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5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5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6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6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6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36"/>
          <p:cNvSpPr txBox="1">
            <a:spLocks noGrp="1"/>
          </p:cNvSpPr>
          <p:nvPr>
            <p:ph type="body" idx="3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7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7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37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37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5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" name="Google Shape;61;p13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add317ae2b_0_1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" name="Google Shape;112;gadd317ae2b_0_12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3" name="Google Shape;113;gadd317ae2b_0_1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4" name="Google Shape;114;gadd317ae2b_0_1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5" name="Google Shape;115;gadd317ae2b_0_1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1" descr="Imagen que contiene oscuro, persona, hombre, parado&#10;&#10;Descripción generada automáticamente"/>
          <p:cNvPicPr preferRelativeResize="0"/>
          <p:nvPr/>
        </p:nvPicPr>
        <p:blipFill rotWithShape="1">
          <a:blip r:embed="rId3"/>
          <a:srcRect l="27332" r="-85"/>
          <a:stretch/>
        </p:blipFill>
        <p:spPr>
          <a:xfrm>
            <a:off x="11808" y="-1496"/>
            <a:ext cx="8174152" cy="6874867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1"/>
          <p:cNvSpPr/>
          <p:nvPr/>
        </p:nvSpPr>
        <p:spPr>
          <a:xfrm>
            <a:off x="1611000" y="-23760"/>
            <a:ext cx="10580400" cy="6881400"/>
          </a:xfrm>
          <a:prstGeom prst="rect">
            <a:avLst/>
          </a:prstGeom>
          <a:gradFill>
            <a:gsLst>
              <a:gs pos="0">
                <a:srgbClr val="FFFFFF"/>
              </a:gs>
              <a:gs pos="49000">
                <a:srgbClr val="FFFFFF"/>
              </a:gs>
              <a:gs pos="100000">
                <a:srgbClr val="FFFFFF">
                  <a:alpha val="0"/>
                </a:srgbClr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1" name="Google Shape;191;p1"/>
          <p:cNvPicPr preferRelativeResize="0"/>
          <p:nvPr/>
        </p:nvPicPr>
        <p:blipFill rotWithShape="1">
          <a:blip r:embed="rId4">
            <a:alphaModFix/>
          </a:blip>
          <a:srcRect t="78334"/>
          <a:stretch/>
        </p:blipFill>
        <p:spPr>
          <a:xfrm>
            <a:off x="14760" y="5390280"/>
            <a:ext cx="12192840" cy="148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1"/>
          <p:cNvSpPr txBox="1"/>
          <p:nvPr/>
        </p:nvSpPr>
        <p:spPr>
          <a:xfrm>
            <a:off x="6899625" y="1002225"/>
            <a:ext cx="4783845" cy="2586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indent="457200" algn="r">
              <a:lnSpc>
                <a:spcPct val="90000"/>
              </a:lnSpc>
            </a:pPr>
            <a:r>
              <a:rPr lang="en-US" sz="3800" b="1" dirty="0"/>
              <a:t>TO DISCOVER QUICK AND EFFECTIVE ROUTES AGAINST STREET ABUSE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201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45" y="-104775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"/>
          <p:cNvSpPr/>
          <p:nvPr/>
        </p:nvSpPr>
        <p:spPr>
          <a:xfrm>
            <a:off x="265329" y="376925"/>
            <a:ext cx="48825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Presentation of the team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2"/>
          <p:cNvSpPr/>
          <p:nvPr/>
        </p:nvSpPr>
        <p:spPr>
          <a:xfrm>
            <a:off x="4274940" y="4190205"/>
            <a:ext cx="3650085" cy="11065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algn="ctr">
              <a:buSzPts val="2200"/>
            </a:pPr>
            <a:r>
              <a:rPr lang="en-US" sz="2200" b="1" dirty="0">
                <a:solidFill>
                  <a:srgbClr val="001E33"/>
                </a:solidFill>
              </a:rPr>
              <a:t>David Alejandro Blandon</a:t>
            </a:r>
            <a:endParaRPr lang="en-US" sz="2200" b="1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</a:endParaRPr>
          </a:p>
          <a:p>
            <a:pPr algn="ctr">
              <a:buSzPts val="2200"/>
            </a:pPr>
            <a:r>
              <a:rPr lang="en-US" sz="2200" dirty="0">
                <a:solidFill>
                  <a:srgbClr val="001E33"/>
                </a:solidFill>
              </a:rPr>
              <a:t>Data management</a:t>
            </a:r>
            <a:endParaRPr lang="en-US" sz="2200" b="0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2"/>
          <p:cNvSpPr/>
          <p:nvPr/>
        </p:nvSpPr>
        <p:spPr>
          <a:xfrm>
            <a:off x="520740" y="4180680"/>
            <a:ext cx="3011910" cy="767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algn="ctr">
              <a:buSzPts val="2200"/>
            </a:pPr>
            <a:r>
              <a:rPr lang="en-US" sz="2200" b="1" dirty="0">
                <a:solidFill>
                  <a:srgbClr val="001E33"/>
                </a:solidFill>
              </a:rPr>
              <a:t>Juan Martín Espitia</a:t>
            </a:r>
            <a:endParaRPr lang="en-US" sz="2200" b="1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</a:endParaRPr>
          </a:p>
          <a:p>
            <a:pPr algn="ctr">
              <a:buSzPts val="2200"/>
            </a:pPr>
            <a:r>
              <a:rPr lang="en-US" sz="2200" dirty="0">
                <a:solidFill>
                  <a:srgbClr val="001E33"/>
                </a:solidFill>
              </a:rPr>
              <a:t>Redactor and designer</a:t>
            </a:r>
            <a:endParaRPr lang="en-US" sz="2200" b="0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</a:endParaRPr>
          </a:p>
        </p:txBody>
      </p:sp>
      <p:pic>
        <p:nvPicPr>
          <p:cNvPr id="218" name="Google Shape;218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2880" y="6089760"/>
            <a:ext cx="621000" cy="621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2"/>
          <p:cNvSpPr/>
          <p:nvPr/>
        </p:nvSpPr>
        <p:spPr>
          <a:xfrm>
            <a:off x="805515" y="6160680"/>
            <a:ext cx="8915490" cy="414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 dirty="0"/>
              <a:t>https://github.com/jmespitiag/Routes_against_street_harassment.git</a:t>
            </a:r>
            <a:endParaRPr lang="es-ES" sz="2100" b="1"/>
          </a:p>
        </p:txBody>
      </p:sp>
      <p:sp>
        <p:nvSpPr>
          <p:cNvPr id="220" name="Google Shape;220;p2"/>
          <p:cNvSpPr/>
          <p:nvPr/>
        </p:nvSpPr>
        <p:spPr>
          <a:xfrm>
            <a:off x="8205050" y="4180675"/>
            <a:ext cx="33312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algn="ctr">
              <a:buSzPts val="2200"/>
            </a:pPr>
            <a:r>
              <a:rPr lang="en-US" sz="2200" b="1" dirty="0">
                <a:solidFill>
                  <a:srgbClr val="001E33"/>
                </a:solidFill>
              </a:rPr>
              <a:t>Daniel Betancur</a:t>
            </a:r>
            <a:endParaRPr lang="en-US" sz="2200" b="1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</a:endParaRPr>
          </a:p>
          <a:p>
            <a:pPr algn="ctr">
              <a:buSzPts val="2200"/>
            </a:pPr>
            <a:r>
              <a:rPr lang="en-US" sz="2200" dirty="0">
                <a:solidFill>
                  <a:srgbClr val="001E33"/>
                </a:solidFill>
              </a:rPr>
              <a:t>Writer and Investigator</a:t>
            </a:r>
            <a:endParaRPr lang="en-US" sz="2200" b="0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4" name="Google Shape;224;p2"/>
          <p:cNvGrpSpPr/>
          <p:nvPr/>
        </p:nvGrpSpPr>
        <p:grpSpPr>
          <a:xfrm>
            <a:off x="8181072" y="1518770"/>
            <a:ext cx="3383640" cy="2652120"/>
            <a:chOff x="3165097" y="1342520"/>
            <a:chExt cx="3383640" cy="2652120"/>
          </a:xfrm>
        </p:grpSpPr>
        <p:pic>
          <p:nvPicPr>
            <p:cNvPr id="225" name="Google Shape;225;p2"/>
            <p:cNvPicPr preferRelativeResize="0"/>
            <p:nvPr/>
          </p:nvPicPr>
          <p:blipFill rotWithShape="1">
            <a:blip r:embed="rId5">
              <a:alphaModFix/>
            </a:blip>
            <a:srcRect b="16684"/>
            <a:stretch/>
          </p:blipFill>
          <p:spPr>
            <a:xfrm>
              <a:off x="3828475" y="1645926"/>
              <a:ext cx="2056877" cy="228487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6" name="Google Shape;226;p2"/>
            <p:cNvSpPr/>
            <p:nvPr/>
          </p:nvSpPr>
          <p:spPr>
            <a:xfrm>
              <a:off x="3165097" y="1342520"/>
              <a:ext cx="3383640" cy="2652120"/>
            </a:xfrm>
            <a:custGeom>
              <a:avLst/>
              <a:gdLst/>
              <a:ahLst/>
              <a:cxnLst/>
              <a:rect l="l" t="t" r="r" b="b"/>
              <a:pathLst>
                <a:path w="9399" h="7367" extrusionOk="0">
                  <a:moveTo>
                    <a:pt x="1777" y="3847"/>
                  </a:moveTo>
                  <a:lnTo>
                    <a:pt x="1776" y="3847"/>
                  </a:lnTo>
                  <a:lnTo>
                    <a:pt x="1780" y="4006"/>
                  </a:lnTo>
                  <a:lnTo>
                    <a:pt x="1792" y="4166"/>
                  </a:lnTo>
                  <a:lnTo>
                    <a:pt x="1812" y="4324"/>
                  </a:lnTo>
                  <a:lnTo>
                    <a:pt x="1840" y="4481"/>
                  </a:lnTo>
                  <a:lnTo>
                    <a:pt x="1876" y="4636"/>
                  </a:lnTo>
                  <a:lnTo>
                    <a:pt x="1919" y="4789"/>
                  </a:lnTo>
                  <a:lnTo>
                    <a:pt x="1970" y="4939"/>
                  </a:lnTo>
                  <a:lnTo>
                    <a:pt x="2029" y="5086"/>
                  </a:lnTo>
                  <a:lnTo>
                    <a:pt x="2095" y="5230"/>
                  </a:lnTo>
                  <a:lnTo>
                    <a:pt x="2168" y="5371"/>
                  </a:lnTo>
                  <a:lnTo>
                    <a:pt x="2248" y="5507"/>
                  </a:lnTo>
                  <a:lnTo>
                    <a:pt x="2334" y="5638"/>
                  </a:lnTo>
                  <a:lnTo>
                    <a:pt x="2427" y="5765"/>
                  </a:lnTo>
                  <a:lnTo>
                    <a:pt x="2527" y="5886"/>
                  </a:lnTo>
                  <a:lnTo>
                    <a:pt x="2632" y="6002"/>
                  </a:lnTo>
                  <a:lnTo>
                    <a:pt x="2743" y="6111"/>
                  </a:lnTo>
                  <a:lnTo>
                    <a:pt x="2859" y="6215"/>
                  </a:lnTo>
                  <a:lnTo>
                    <a:pt x="2980" y="6312"/>
                  </a:lnTo>
                  <a:lnTo>
                    <a:pt x="3106" y="6402"/>
                  </a:lnTo>
                  <a:lnTo>
                    <a:pt x="3237" y="6486"/>
                  </a:lnTo>
                  <a:lnTo>
                    <a:pt x="3371" y="6562"/>
                  </a:lnTo>
                  <a:lnTo>
                    <a:pt x="3509" y="6631"/>
                  </a:lnTo>
                  <a:lnTo>
                    <a:pt x="3650" y="6692"/>
                  </a:lnTo>
                  <a:lnTo>
                    <a:pt x="3795" y="6745"/>
                  </a:lnTo>
                  <a:lnTo>
                    <a:pt x="3941" y="6790"/>
                  </a:lnTo>
                  <a:lnTo>
                    <a:pt x="4090" y="6827"/>
                  </a:lnTo>
                  <a:lnTo>
                    <a:pt x="4240" y="6856"/>
                  </a:lnTo>
                  <a:lnTo>
                    <a:pt x="4392" y="6877"/>
                  </a:lnTo>
                  <a:lnTo>
                    <a:pt x="4544" y="6890"/>
                  </a:lnTo>
                  <a:lnTo>
                    <a:pt x="4697" y="6894"/>
                  </a:lnTo>
                  <a:lnTo>
                    <a:pt x="4697" y="6894"/>
                  </a:lnTo>
                  <a:lnTo>
                    <a:pt x="4850" y="6890"/>
                  </a:lnTo>
                  <a:lnTo>
                    <a:pt x="5002" y="6877"/>
                  </a:lnTo>
                  <a:lnTo>
                    <a:pt x="5154" y="6856"/>
                  </a:lnTo>
                  <a:lnTo>
                    <a:pt x="5304" y="6827"/>
                  </a:lnTo>
                  <a:lnTo>
                    <a:pt x="5453" y="6790"/>
                  </a:lnTo>
                  <a:lnTo>
                    <a:pt x="5599" y="6745"/>
                  </a:lnTo>
                  <a:lnTo>
                    <a:pt x="5744" y="6691"/>
                  </a:lnTo>
                  <a:lnTo>
                    <a:pt x="5885" y="6630"/>
                  </a:lnTo>
                  <a:lnTo>
                    <a:pt x="6023" y="6561"/>
                  </a:lnTo>
                  <a:lnTo>
                    <a:pt x="6157" y="6485"/>
                  </a:lnTo>
                  <a:lnTo>
                    <a:pt x="6287" y="6402"/>
                  </a:lnTo>
                  <a:lnTo>
                    <a:pt x="6413" y="6312"/>
                  </a:lnTo>
                  <a:lnTo>
                    <a:pt x="6535" y="6214"/>
                  </a:lnTo>
                  <a:lnTo>
                    <a:pt x="6651" y="6111"/>
                  </a:lnTo>
                  <a:lnTo>
                    <a:pt x="6762" y="6001"/>
                  </a:lnTo>
                  <a:lnTo>
                    <a:pt x="6867" y="5885"/>
                  </a:lnTo>
                  <a:lnTo>
                    <a:pt x="6966" y="5764"/>
                  </a:lnTo>
                  <a:lnTo>
                    <a:pt x="7059" y="5637"/>
                  </a:lnTo>
                  <a:lnTo>
                    <a:pt x="7146" y="5506"/>
                  </a:lnTo>
                  <a:lnTo>
                    <a:pt x="7226" y="5370"/>
                  </a:lnTo>
                  <a:lnTo>
                    <a:pt x="7299" y="5229"/>
                  </a:lnTo>
                  <a:lnTo>
                    <a:pt x="7365" y="5085"/>
                  </a:lnTo>
                  <a:lnTo>
                    <a:pt x="7423" y="4938"/>
                  </a:lnTo>
                  <a:lnTo>
                    <a:pt x="7474" y="4788"/>
                  </a:lnTo>
                  <a:lnTo>
                    <a:pt x="7518" y="4635"/>
                  </a:lnTo>
                  <a:lnTo>
                    <a:pt x="7553" y="4480"/>
                  </a:lnTo>
                  <a:lnTo>
                    <a:pt x="7581" y="4323"/>
                  </a:lnTo>
                  <a:lnTo>
                    <a:pt x="7601" y="4165"/>
                  </a:lnTo>
                  <a:lnTo>
                    <a:pt x="7613" y="4005"/>
                  </a:lnTo>
                  <a:lnTo>
                    <a:pt x="7617" y="3846"/>
                  </a:lnTo>
                  <a:lnTo>
                    <a:pt x="7617" y="3846"/>
                  </a:lnTo>
                  <a:lnTo>
                    <a:pt x="7613" y="3687"/>
                  </a:lnTo>
                  <a:lnTo>
                    <a:pt x="7601" y="3527"/>
                  </a:lnTo>
                  <a:lnTo>
                    <a:pt x="7581" y="3369"/>
                  </a:lnTo>
                  <a:lnTo>
                    <a:pt x="7553" y="3212"/>
                  </a:lnTo>
                  <a:lnTo>
                    <a:pt x="7517" y="3057"/>
                  </a:lnTo>
                  <a:lnTo>
                    <a:pt x="7474" y="2904"/>
                  </a:lnTo>
                  <a:lnTo>
                    <a:pt x="7423" y="2754"/>
                  </a:lnTo>
                  <a:lnTo>
                    <a:pt x="7364" y="2607"/>
                  </a:lnTo>
                  <a:lnTo>
                    <a:pt x="7298" y="2463"/>
                  </a:lnTo>
                  <a:lnTo>
                    <a:pt x="7225" y="2322"/>
                  </a:lnTo>
                  <a:lnTo>
                    <a:pt x="7146" y="2186"/>
                  </a:lnTo>
                  <a:lnTo>
                    <a:pt x="7059" y="2055"/>
                  </a:lnTo>
                  <a:lnTo>
                    <a:pt x="6966" y="1928"/>
                  </a:lnTo>
                  <a:lnTo>
                    <a:pt x="6867" y="1807"/>
                  </a:lnTo>
                  <a:lnTo>
                    <a:pt x="6761" y="1691"/>
                  </a:lnTo>
                  <a:lnTo>
                    <a:pt x="6651" y="1582"/>
                  </a:lnTo>
                  <a:lnTo>
                    <a:pt x="6534" y="1478"/>
                  </a:lnTo>
                  <a:lnTo>
                    <a:pt x="6413" y="1381"/>
                  </a:lnTo>
                  <a:lnTo>
                    <a:pt x="6287" y="1291"/>
                  </a:lnTo>
                  <a:lnTo>
                    <a:pt x="6157" y="1207"/>
                  </a:lnTo>
                  <a:lnTo>
                    <a:pt x="6022" y="1131"/>
                  </a:lnTo>
                  <a:lnTo>
                    <a:pt x="5884" y="1062"/>
                  </a:lnTo>
                  <a:lnTo>
                    <a:pt x="5743" y="1001"/>
                  </a:lnTo>
                  <a:lnTo>
                    <a:pt x="5599" y="948"/>
                  </a:lnTo>
                  <a:lnTo>
                    <a:pt x="5453" y="903"/>
                  </a:lnTo>
                  <a:lnTo>
                    <a:pt x="5304" y="866"/>
                  </a:lnTo>
                  <a:lnTo>
                    <a:pt x="5154" y="837"/>
                  </a:lnTo>
                  <a:lnTo>
                    <a:pt x="5002" y="816"/>
                  </a:lnTo>
                  <a:lnTo>
                    <a:pt x="4850" y="803"/>
                  </a:lnTo>
                  <a:lnTo>
                    <a:pt x="4697" y="799"/>
                  </a:lnTo>
                  <a:lnTo>
                    <a:pt x="4697" y="799"/>
                  </a:lnTo>
                  <a:lnTo>
                    <a:pt x="4544" y="803"/>
                  </a:lnTo>
                  <a:lnTo>
                    <a:pt x="4392" y="816"/>
                  </a:lnTo>
                  <a:lnTo>
                    <a:pt x="4240" y="837"/>
                  </a:lnTo>
                  <a:lnTo>
                    <a:pt x="4090" y="866"/>
                  </a:lnTo>
                  <a:lnTo>
                    <a:pt x="3941" y="903"/>
                  </a:lnTo>
                  <a:lnTo>
                    <a:pt x="3794" y="948"/>
                  </a:lnTo>
                  <a:lnTo>
                    <a:pt x="3650" y="1002"/>
                  </a:lnTo>
                  <a:lnTo>
                    <a:pt x="3509" y="1063"/>
                  </a:lnTo>
                  <a:lnTo>
                    <a:pt x="3371" y="1132"/>
                  </a:lnTo>
                  <a:lnTo>
                    <a:pt x="3237" y="1208"/>
                  </a:lnTo>
                  <a:lnTo>
                    <a:pt x="3106" y="1291"/>
                  </a:lnTo>
                  <a:lnTo>
                    <a:pt x="2980" y="1382"/>
                  </a:lnTo>
                  <a:lnTo>
                    <a:pt x="2859" y="1479"/>
                  </a:lnTo>
                  <a:lnTo>
                    <a:pt x="2743" y="1582"/>
                  </a:lnTo>
                  <a:lnTo>
                    <a:pt x="2632" y="1692"/>
                  </a:lnTo>
                  <a:lnTo>
                    <a:pt x="2527" y="1808"/>
                  </a:lnTo>
                  <a:lnTo>
                    <a:pt x="2427" y="1929"/>
                  </a:lnTo>
                  <a:lnTo>
                    <a:pt x="2334" y="2056"/>
                  </a:lnTo>
                  <a:lnTo>
                    <a:pt x="2248" y="2187"/>
                  </a:lnTo>
                  <a:lnTo>
                    <a:pt x="2168" y="2323"/>
                  </a:lnTo>
                  <a:lnTo>
                    <a:pt x="2095" y="2464"/>
                  </a:lnTo>
                  <a:lnTo>
                    <a:pt x="2029" y="2608"/>
                  </a:lnTo>
                  <a:lnTo>
                    <a:pt x="1971" y="2755"/>
                  </a:lnTo>
                  <a:lnTo>
                    <a:pt x="1920" y="2905"/>
                  </a:lnTo>
                  <a:lnTo>
                    <a:pt x="1876" y="3058"/>
                  </a:lnTo>
                  <a:lnTo>
                    <a:pt x="1841" y="3213"/>
                  </a:lnTo>
                  <a:lnTo>
                    <a:pt x="1813" y="3370"/>
                  </a:lnTo>
                  <a:lnTo>
                    <a:pt x="1793" y="3528"/>
                  </a:lnTo>
                  <a:lnTo>
                    <a:pt x="1781" y="3688"/>
                  </a:lnTo>
                  <a:lnTo>
                    <a:pt x="1777" y="3847"/>
                  </a:lnTo>
                  <a:moveTo>
                    <a:pt x="0" y="7366"/>
                  </a:moveTo>
                  <a:lnTo>
                    <a:pt x="0" y="0"/>
                  </a:lnTo>
                  <a:lnTo>
                    <a:pt x="9398" y="0"/>
                  </a:lnTo>
                  <a:lnTo>
                    <a:pt x="9398" y="7366"/>
                  </a:lnTo>
                  <a:lnTo>
                    <a:pt x="0" y="736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pic>
        <p:nvPicPr>
          <p:cNvPr id="2" name="Imagen 2">
            <a:extLst>
              <a:ext uri="{FF2B5EF4-FFF2-40B4-BE49-F238E27FC236}">
                <a16:creationId xmlns:a16="http://schemas.microsoft.com/office/drawing/2014/main" id="{435A5A08-5B2E-A8A3-F7D4-400C1BD7C17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3819"/>
          <a:stretch/>
        </p:blipFill>
        <p:spPr>
          <a:xfrm>
            <a:off x="752475" y="1514475"/>
            <a:ext cx="2743200" cy="2638427"/>
          </a:xfrm>
          <a:prstGeom prst="rect">
            <a:avLst/>
          </a:prstGeom>
        </p:spPr>
      </p:pic>
      <p:pic>
        <p:nvPicPr>
          <p:cNvPr id="3" name="Imagen 3" descr="Un hombre en un parque&#10;&#10;Descripción generada automáticamente">
            <a:extLst>
              <a:ext uri="{FF2B5EF4-FFF2-40B4-BE49-F238E27FC236}">
                <a16:creationId xmlns:a16="http://schemas.microsoft.com/office/drawing/2014/main" id="{F3F2F804-6EF6-0F07-E485-A10C91AA063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24400" y="1352550"/>
            <a:ext cx="2743200" cy="2743200"/>
          </a:xfrm>
          <a:prstGeom prst="rect">
            <a:avLst/>
          </a:prstGeom>
        </p:spPr>
      </p:pic>
      <p:sp>
        <p:nvSpPr>
          <p:cNvPr id="6" name="Google Shape;226;p2">
            <a:extLst>
              <a:ext uri="{FF2B5EF4-FFF2-40B4-BE49-F238E27FC236}">
                <a16:creationId xmlns:a16="http://schemas.microsoft.com/office/drawing/2014/main" id="{2BB029FF-3389-0789-ED76-729F51FE5854}"/>
              </a:ext>
            </a:extLst>
          </p:cNvPr>
          <p:cNvSpPr/>
          <p:nvPr/>
        </p:nvSpPr>
        <p:spPr>
          <a:xfrm>
            <a:off x="341997" y="1328270"/>
            <a:ext cx="3564615" cy="2918820"/>
          </a:xfrm>
          <a:custGeom>
            <a:avLst/>
            <a:gdLst/>
            <a:ahLst/>
            <a:cxnLst/>
            <a:rect l="l" t="t" r="r" b="b"/>
            <a:pathLst>
              <a:path w="9399" h="7367" extrusionOk="0">
                <a:moveTo>
                  <a:pt x="1777" y="3847"/>
                </a:moveTo>
                <a:lnTo>
                  <a:pt x="1776" y="3847"/>
                </a:lnTo>
                <a:lnTo>
                  <a:pt x="1780" y="4006"/>
                </a:lnTo>
                <a:lnTo>
                  <a:pt x="1792" y="4166"/>
                </a:lnTo>
                <a:lnTo>
                  <a:pt x="1812" y="4324"/>
                </a:lnTo>
                <a:lnTo>
                  <a:pt x="1840" y="4481"/>
                </a:lnTo>
                <a:lnTo>
                  <a:pt x="1876" y="4636"/>
                </a:lnTo>
                <a:lnTo>
                  <a:pt x="1919" y="4789"/>
                </a:lnTo>
                <a:lnTo>
                  <a:pt x="1970" y="4939"/>
                </a:lnTo>
                <a:lnTo>
                  <a:pt x="2029" y="5086"/>
                </a:lnTo>
                <a:lnTo>
                  <a:pt x="2095" y="5230"/>
                </a:lnTo>
                <a:lnTo>
                  <a:pt x="2168" y="5371"/>
                </a:lnTo>
                <a:lnTo>
                  <a:pt x="2248" y="5507"/>
                </a:lnTo>
                <a:lnTo>
                  <a:pt x="2334" y="5638"/>
                </a:lnTo>
                <a:lnTo>
                  <a:pt x="2427" y="5765"/>
                </a:lnTo>
                <a:lnTo>
                  <a:pt x="2527" y="5886"/>
                </a:lnTo>
                <a:lnTo>
                  <a:pt x="2632" y="6002"/>
                </a:lnTo>
                <a:lnTo>
                  <a:pt x="2743" y="6111"/>
                </a:lnTo>
                <a:lnTo>
                  <a:pt x="2859" y="6215"/>
                </a:lnTo>
                <a:lnTo>
                  <a:pt x="2980" y="6312"/>
                </a:lnTo>
                <a:lnTo>
                  <a:pt x="3106" y="6402"/>
                </a:lnTo>
                <a:lnTo>
                  <a:pt x="3237" y="6486"/>
                </a:lnTo>
                <a:lnTo>
                  <a:pt x="3371" y="6562"/>
                </a:lnTo>
                <a:lnTo>
                  <a:pt x="3509" y="6631"/>
                </a:lnTo>
                <a:lnTo>
                  <a:pt x="3650" y="6692"/>
                </a:lnTo>
                <a:lnTo>
                  <a:pt x="3795" y="6745"/>
                </a:lnTo>
                <a:lnTo>
                  <a:pt x="3941" y="6790"/>
                </a:lnTo>
                <a:lnTo>
                  <a:pt x="4090" y="6827"/>
                </a:lnTo>
                <a:lnTo>
                  <a:pt x="4240" y="6856"/>
                </a:lnTo>
                <a:lnTo>
                  <a:pt x="4392" y="6877"/>
                </a:lnTo>
                <a:lnTo>
                  <a:pt x="4544" y="6890"/>
                </a:lnTo>
                <a:lnTo>
                  <a:pt x="4697" y="6894"/>
                </a:lnTo>
                <a:lnTo>
                  <a:pt x="4697" y="6894"/>
                </a:lnTo>
                <a:lnTo>
                  <a:pt x="4850" y="6890"/>
                </a:lnTo>
                <a:lnTo>
                  <a:pt x="5002" y="6877"/>
                </a:lnTo>
                <a:lnTo>
                  <a:pt x="5154" y="6856"/>
                </a:lnTo>
                <a:lnTo>
                  <a:pt x="5304" y="6827"/>
                </a:lnTo>
                <a:lnTo>
                  <a:pt x="5453" y="6790"/>
                </a:lnTo>
                <a:lnTo>
                  <a:pt x="5599" y="6745"/>
                </a:lnTo>
                <a:lnTo>
                  <a:pt x="5744" y="6691"/>
                </a:lnTo>
                <a:lnTo>
                  <a:pt x="5885" y="6630"/>
                </a:lnTo>
                <a:lnTo>
                  <a:pt x="6023" y="6561"/>
                </a:lnTo>
                <a:lnTo>
                  <a:pt x="6157" y="6485"/>
                </a:lnTo>
                <a:lnTo>
                  <a:pt x="6287" y="6402"/>
                </a:lnTo>
                <a:lnTo>
                  <a:pt x="6413" y="6312"/>
                </a:lnTo>
                <a:lnTo>
                  <a:pt x="6535" y="6214"/>
                </a:lnTo>
                <a:lnTo>
                  <a:pt x="6651" y="6111"/>
                </a:lnTo>
                <a:lnTo>
                  <a:pt x="6762" y="6001"/>
                </a:lnTo>
                <a:lnTo>
                  <a:pt x="6867" y="5885"/>
                </a:lnTo>
                <a:lnTo>
                  <a:pt x="6966" y="5764"/>
                </a:lnTo>
                <a:lnTo>
                  <a:pt x="7059" y="5637"/>
                </a:lnTo>
                <a:lnTo>
                  <a:pt x="7146" y="5506"/>
                </a:lnTo>
                <a:lnTo>
                  <a:pt x="7226" y="5370"/>
                </a:lnTo>
                <a:lnTo>
                  <a:pt x="7299" y="5229"/>
                </a:lnTo>
                <a:lnTo>
                  <a:pt x="7365" y="5085"/>
                </a:lnTo>
                <a:lnTo>
                  <a:pt x="7423" y="4938"/>
                </a:lnTo>
                <a:lnTo>
                  <a:pt x="7474" y="4788"/>
                </a:lnTo>
                <a:lnTo>
                  <a:pt x="7518" y="4635"/>
                </a:lnTo>
                <a:lnTo>
                  <a:pt x="7553" y="4480"/>
                </a:lnTo>
                <a:lnTo>
                  <a:pt x="7581" y="4323"/>
                </a:lnTo>
                <a:lnTo>
                  <a:pt x="7601" y="4165"/>
                </a:lnTo>
                <a:lnTo>
                  <a:pt x="7613" y="4005"/>
                </a:lnTo>
                <a:lnTo>
                  <a:pt x="7617" y="3846"/>
                </a:lnTo>
                <a:lnTo>
                  <a:pt x="7617" y="3846"/>
                </a:lnTo>
                <a:lnTo>
                  <a:pt x="7613" y="3687"/>
                </a:lnTo>
                <a:lnTo>
                  <a:pt x="7601" y="3527"/>
                </a:lnTo>
                <a:lnTo>
                  <a:pt x="7581" y="3369"/>
                </a:lnTo>
                <a:lnTo>
                  <a:pt x="7553" y="3212"/>
                </a:lnTo>
                <a:lnTo>
                  <a:pt x="7517" y="3057"/>
                </a:lnTo>
                <a:lnTo>
                  <a:pt x="7474" y="2904"/>
                </a:lnTo>
                <a:lnTo>
                  <a:pt x="7423" y="2754"/>
                </a:lnTo>
                <a:lnTo>
                  <a:pt x="7364" y="2607"/>
                </a:lnTo>
                <a:lnTo>
                  <a:pt x="7298" y="2463"/>
                </a:lnTo>
                <a:lnTo>
                  <a:pt x="7225" y="2322"/>
                </a:lnTo>
                <a:lnTo>
                  <a:pt x="7146" y="2186"/>
                </a:lnTo>
                <a:lnTo>
                  <a:pt x="7059" y="2055"/>
                </a:lnTo>
                <a:lnTo>
                  <a:pt x="6966" y="1928"/>
                </a:lnTo>
                <a:lnTo>
                  <a:pt x="6867" y="1807"/>
                </a:lnTo>
                <a:lnTo>
                  <a:pt x="6761" y="1691"/>
                </a:lnTo>
                <a:lnTo>
                  <a:pt x="6651" y="1582"/>
                </a:lnTo>
                <a:lnTo>
                  <a:pt x="6534" y="1478"/>
                </a:lnTo>
                <a:lnTo>
                  <a:pt x="6413" y="1381"/>
                </a:lnTo>
                <a:lnTo>
                  <a:pt x="6287" y="1291"/>
                </a:lnTo>
                <a:lnTo>
                  <a:pt x="6157" y="1207"/>
                </a:lnTo>
                <a:lnTo>
                  <a:pt x="6022" y="1131"/>
                </a:lnTo>
                <a:lnTo>
                  <a:pt x="5884" y="1062"/>
                </a:lnTo>
                <a:lnTo>
                  <a:pt x="5743" y="1001"/>
                </a:lnTo>
                <a:lnTo>
                  <a:pt x="5599" y="948"/>
                </a:lnTo>
                <a:lnTo>
                  <a:pt x="5453" y="903"/>
                </a:lnTo>
                <a:lnTo>
                  <a:pt x="5304" y="866"/>
                </a:lnTo>
                <a:lnTo>
                  <a:pt x="5154" y="837"/>
                </a:lnTo>
                <a:lnTo>
                  <a:pt x="5002" y="816"/>
                </a:lnTo>
                <a:lnTo>
                  <a:pt x="4850" y="803"/>
                </a:lnTo>
                <a:lnTo>
                  <a:pt x="4697" y="799"/>
                </a:lnTo>
                <a:lnTo>
                  <a:pt x="4697" y="799"/>
                </a:lnTo>
                <a:lnTo>
                  <a:pt x="4544" y="803"/>
                </a:lnTo>
                <a:lnTo>
                  <a:pt x="4392" y="816"/>
                </a:lnTo>
                <a:lnTo>
                  <a:pt x="4240" y="837"/>
                </a:lnTo>
                <a:lnTo>
                  <a:pt x="4090" y="866"/>
                </a:lnTo>
                <a:lnTo>
                  <a:pt x="3941" y="903"/>
                </a:lnTo>
                <a:lnTo>
                  <a:pt x="3794" y="948"/>
                </a:lnTo>
                <a:lnTo>
                  <a:pt x="3650" y="1002"/>
                </a:lnTo>
                <a:lnTo>
                  <a:pt x="3509" y="1063"/>
                </a:lnTo>
                <a:lnTo>
                  <a:pt x="3371" y="1132"/>
                </a:lnTo>
                <a:lnTo>
                  <a:pt x="3237" y="1208"/>
                </a:lnTo>
                <a:lnTo>
                  <a:pt x="3106" y="1291"/>
                </a:lnTo>
                <a:lnTo>
                  <a:pt x="2980" y="1382"/>
                </a:lnTo>
                <a:lnTo>
                  <a:pt x="2859" y="1479"/>
                </a:lnTo>
                <a:lnTo>
                  <a:pt x="2743" y="1582"/>
                </a:lnTo>
                <a:lnTo>
                  <a:pt x="2632" y="1692"/>
                </a:lnTo>
                <a:lnTo>
                  <a:pt x="2527" y="1808"/>
                </a:lnTo>
                <a:lnTo>
                  <a:pt x="2427" y="1929"/>
                </a:lnTo>
                <a:lnTo>
                  <a:pt x="2334" y="2056"/>
                </a:lnTo>
                <a:lnTo>
                  <a:pt x="2248" y="2187"/>
                </a:lnTo>
                <a:lnTo>
                  <a:pt x="2168" y="2323"/>
                </a:lnTo>
                <a:lnTo>
                  <a:pt x="2095" y="2464"/>
                </a:lnTo>
                <a:lnTo>
                  <a:pt x="2029" y="2608"/>
                </a:lnTo>
                <a:lnTo>
                  <a:pt x="1971" y="2755"/>
                </a:lnTo>
                <a:lnTo>
                  <a:pt x="1920" y="2905"/>
                </a:lnTo>
                <a:lnTo>
                  <a:pt x="1876" y="3058"/>
                </a:lnTo>
                <a:lnTo>
                  <a:pt x="1841" y="3213"/>
                </a:lnTo>
                <a:lnTo>
                  <a:pt x="1813" y="3370"/>
                </a:lnTo>
                <a:lnTo>
                  <a:pt x="1793" y="3528"/>
                </a:lnTo>
                <a:lnTo>
                  <a:pt x="1781" y="3688"/>
                </a:lnTo>
                <a:lnTo>
                  <a:pt x="1777" y="3847"/>
                </a:lnTo>
                <a:moveTo>
                  <a:pt x="0" y="7366"/>
                </a:moveTo>
                <a:lnTo>
                  <a:pt x="0" y="0"/>
                </a:lnTo>
                <a:lnTo>
                  <a:pt x="9398" y="0"/>
                </a:lnTo>
                <a:lnTo>
                  <a:pt x="9398" y="7366"/>
                </a:lnTo>
                <a:lnTo>
                  <a:pt x="0" y="7366"/>
                </a:lnTo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7" name="Google Shape;226;p2">
            <a:extLst>
              <a:ext uri="{FF2B5EF4-FFF2-40B4-BE49-F238E27FC236}">
                <a16:creationId xmlns:a16="http://schemas.microsoft.com/office/drawing/2014/main" id="{F855F545-EF73-B54E-72F5-6349C26124C4}"/>
              </a:ext>
            </a:extLst>
          </p:cNvPr>
          <p:cNvSpPr/>
          <p:nvPr/>
        </p:nvSpPr>
        <p:spPr>
          <a:xfrm>
            <a:off x="4171047" y="1328270"/>
            <a:ext cx="3564615" cy="2918820"/>
          </a:xfrm>
          <a:custGeom>
            <a:avLst/>
            <a:gdLst/>
            <a:ahLst/>
            <a:cxnLst/>
            <a:rect l="l" t="t" r="r" b="b"/>
            <a:pathLst>
              <a:path w="9399" h="7367" extrusionOk="0">
                <a:moveTo>
                  <a:pt x="1777" y="3847"/>
                </a:moveTo>
                <a:lnTo>
                  <a:pt x="1776" y="3847"/>
                </a:lnTo>
                <a:lnTo>
                  <a:pt x="1780" y="4006"/>
                </a:lnTo>
                <a:lnTo>
                  <a:pt x="1792" y="4166"/>
                </a:lnTo>
                <a:lnTo>
                  <a:pt x="1812" y="4324"/>
                </a:lnTo>
                <a:lnTo>
                  <a:pt x="1840" y="4481"/>
                </a:lnTo>
                <a:lnTo>
                  <a:pt x="1876" y="4636"/>
                </a:lnTo>
                <a:lnTo>
                  <a:pt x="1919" y="4789"/>
                </a:lnTo>
                <a:lnTo>
                  <a:pt x="1970" y="4939"/>
                </a:lnTo>
                <a:lnTo>
                  <a:pt x="2029" y="5086"/>
                </a:lnTo>
                <a:lnTo>
                  <a:pt x="2095" y="5230"/>
                </a:lnTo>
                <a:lnTo>
                  <a:pt x="2168" y="5371"/>
                </a:lnTo>
                <a:lnTo>
                  <a:pt x="2248" y="5507"/>
                </a:lnTo>
                <a:lnTo>
                  <a:pt x="2334" y="5638"/>
                </a:lnTo>
                <a:lnTo>
                  <a:pt x="2427" y="5765"/>
                </a:lnTo>
                <a:lnTo>
                  <a:pt x="2527" y="5886"/>
                </a:lnTo>
                <a:lnTo>
                  <a:pt x="2632" y="6002"/>
                </a:lnTo>
                <a:lnTo>
                  <a:pt x="2743" y="6111"/>
                </a:lnTo>
                <a:lnTo>
                  <a:pt x="2859" y="6215"/>
                </a:lnTo>
                <a:lnTo>
                  <a:pt x="2980" y="6312"/>
                </a:lnTo>
                <a:lnTo>
                  <a:pt x="3106" y="6402"/>
                </a:lnTo>
                <a:lnTo>
                  <a:pt x="3237" y="6486"/>
                </a:lnTo>
                <a:lnTo>
                  <a:pt x="3371" y="6562"/>
                </a:lnTo>
                <a:lnTo>
                  <a:pt x="3509" y="6631"/>
                </a:lnTo>
                <a:lnTo>
                  <a:pt x="3650" y="6692"/>
                </a:lnTo>
                <a:lnTo>
                  <a:pt x="3795" y="6745"/>
                </a:lnTo>
                <a:lnTo>
                  <a:pt x="3941" y="6790"/>
                </a:lnTo>
                <a:lnTo>
                  <a:pt x="4090" y="6827"/>
                </a:lnTo>
                <a:lnTo>
                  <a:pt x="4240" y="6856"/>
                </a:lnTo>
                <a:lnTo>
                  <a:pt x="4392" y="6877"/>
                </a:lnTo>
                <a:lnTo>
                  <a:pt x="4544" y="6890"/>
                </a:lnTo>
                <a:lnTo>
                  <a:pt x="4697" y="6894"/>
                </a:lnTo>
                <a:lnTo>
                  <a:pt x="4697" y="6894"/>
                </a:lnTo>
                <a:lnTo>
                  <a:pt x="4850" y="6890"/>
                </a:lnTo>
                <a:lnTo>
                  <a:pt x="5002" y="6877"/>
                </a:lnTo>
                <a:lnTo>
                  <a:pt x="5154" y="6856"/>
                </a:lnTo>
                <a:lnTo>
                  <a:pt x="5304" y="6827"/>
                </a:lnTo>
                <a:lnTo>
                  <a:pt x="5453" y="6790"/>
                </a:lnTo>
                <a:lnTo>
                  <a:pt x="5599" y="6745"/>
                </a:lnTo>
                <a:lnTo>
                  <a:pt x="5744" y="6691"/>
                </a:lnTo>
                <a:lnTo>
                  <a:pt x="5885" y="6630"/>
                </a:lnTo>
                <a:lnTo>
                  <a:pt x="6023" y="6561"/>
                </a:lnTo>
                <a:lnTo>
                  <a:pt x="6157" y="6485"/>
                </a:lnTo>
                <a:lnTo>
                  <a:pt x="6287" y="6402"/>
                </a:lnTo>
                <a:lnTo>
                  <a:pt x="6413" y="6312"/>
                </a:lnTo>
                <a:lnTo>
                  <a:pt x="6535" y="6214"/>
                </a:lnTo>
                <a:lnTo>
                  <a:pt x="6651" y="6111"/>
                </a:lnTo>
                <a:lnTo>
                  <a:pt x="6762" y="6001"/>
                </a:lnTo>
                <a:lnTo>
                  <a:pt x="6867" y="5885"/>
                </a:lnTo>
                <a:lnTo>
                  <a:pt x="6966" y="5764"/>
                </a:lnTo>
                <a:lnTo>
                  <a:pt x="7059" y="5637"/>
                </a:lnTo>
                <a:lnTo>
                  <a:pt x="7146" y="5506"/>
                </a:lnTo>
                <a:lnTo>
                  <a:pt x="7226" y="5370"/>
                </a:lnTo>
                <a:lnTo>
                  <a:pt x="7299" y="5229"/>
                </a:lnTo>
                <a:lnTo>
                  <a:pt x="7365" y="5085"/>
                </a:lnTo>
                <a:lnTo>
                  <a:pt x="7423" y="4938"/>
                </a:lnTo>
                <a:lnTo>
                  <a:pt x="7474" y="4788"/>
                </a:lnTo>
                <a:lnTo>
                  <a:pt x="7518" y="4635"/>
                </a:lnTo>
                <a:lnTo>
                  <a:pt x="7553" y="4480"/>
                </a:lnTo>
                <a:lnTo>
                  <a:pt x="7581" y="4323"/>
                </a:lnTo>
                <a:lnTo>
                  <a:pt x="7601" y="4165"/>
                </a:lnTo>
                <a:lnTo>
                  <a:pt x="7613" y="4005"/>
                </a:lnTo>
                <a:lnTo>
                  <a:pt x="7617" y="3846"/>
                </a:lnTo>
                <a:lnTo>
                  <a:pt x="7617" y="3846"/>
                </a:lnTo>
                <a:lnTo>
                  <a:pt x="7613" y="3687"/>
                </a:lnTo>
                <a:lnTo>
                  <a:pt x="7601" y="3527"/>
                </a:lnTo>
                <a:lnTo>
                  <a:pt x="7581" y="3369"/>
                </a:lnTo>
                <a:lnTo>
                  <a:pt x="7553" y="3212"/>
                </a:lnTo>
                <a:lnTo>
                  <a:pt x="7517" y="3057"/>
                </a:lnTo>
                <a:lnTo>
                  <a:pt x="7474" y="2904"/>
                </a:lnTo>
                <a:lnTo>
                  <a:pt x="7423" y="2754"/>
                </a:lnTo>
                <a:lnTo>
                  <a:pt x="7364" y="2607"/>
                </a:lnTo>
                <a:lnTo>
                  <a:pt x="7298" y="2463"/>
                </a:lnTo>
                <a:lnTo>
                  <a:pt x="7225" y="2322"/>
                </a:lnTo>
                <a:lnTo>
                  <a:pt x="7146" y="2186"/>
                </a:lnTo>
                <a:lnTo>
                  <a:pt x="7059" y="2055"/>
                </a:lnTo>
                <a:lnTo>
                  <a:pt x="6966" y="1928"/>
                </a:lnTo>
                <a:lnTo>
                  <a:pt x="6867" y="1807"/>
                </a:lnTo>
                <a:lnTo>
                  <a:pt x="6761" y="1691"/>
                </a:lnTo>
                <a:lnTo>
                  <a:pt x="6651" y="1582"/>
                </a:lnTo>
                <a:lnTo>
                  <a:pt x="6534" y="1478"/>
                </a:lnTo>
                <a:lnTo>
                  <a:pt x="6413" y="1381"/>
                </a:lnTo>
                <a:lnTo>
                  <a:pt x="6287" y="1291"/>
                </a:lnTo>
                <a:lnTo>
                  <a:pt x="6157" y="1207"/>
                </a:lnTo>
                <a:lnTo>
                  <a:pt x="6022" y="1131"/>
                </a:lnTo>
                <a:lnTo>
                  <a:pt x="5884" y="1062"/>
                </a:lnTo>
                <a:lnTo>
                  <a:pt x="5743" y="1001"/>
                </a:lnTo>
                <a:lnTo>
                  <a:pt x="5599" y="948"/>
                </a:lnTo>
                <a:lnTo>
                  <a:pt x="5453" y="903"/>
                </a:lnTo>
                <a:lnTo>
                  <a:pt x="5304" y="866"/>
                </a:lnTo>
                <a:lnTo>
                  <a:pt x="5154" y="837"/>
                </a:lnTo>
                <a:lnTo>
                  <a:pt x="5002" y="816"/>
                </a:lnTo>
                <a:lnTo>
                  <a:pt x="4850" y="803"/>
                </a:lnTo>
                <a:lnTo>
                  <a:pt x="4697" y="799"/>
                </a:lnTo>
                <a:lnTo>
                  <a:pt x="4697" y="799"/>
                </a:lnTo>
                <a:lnTo>
                  <a:pt x="4544" y="803"/>
                </a:lnTo>
                <a:lnTo>
                  <a:pt x="4392" y="816"/>
                </a:lnTo>
                <a:lnTo>
                  <a:pt x="4240" y="837"/>
                </a:lnTo>
                <a:lnTo>
                  <a:pt x="4090" y="866"/>
                </a:lnTo>
                <a:lnTo>
                  <a:pt x="3941" y="903"/>
                </a:lnTo>
                <a:lnTo>
                  <a:pt x="3794" y="948"/>
                </a:lnTo>
                <a:lnTo>
                  <a:pt x="3650" y="1002"/>
                </a:lnTo>
                <a:lnTo>
                  <a:pt x="3509" y="1063"/>
                </a:lnTo>
                <a:lnTo>
                  <a:pt x="3371" y="1132"/>
                </a:lnTo>
                <a:lnTo>
                  <a:pt x="3237" y="1208"/>
                </a:lnTo>
                <a:lnTo>
                  <a:pt x="3106" y="1291"/>
                </a:lnTo>
                <a:lnTo>
                  <a:pt x="2980" y="1382"/>
                </a:lnTo>
                <a:lnTo>
                  <a:pt x="2859" y="1479"/>
                </a:lnTo>
                <a:lnTo>
                  <a:pt x="2743" y="1582"/>
                </a:lnTo>
                <a:lnTo>
                  <a:pt x="2632" y="1692"/>
                </a:lnTo>
                <a:lnTo>
                  <a:pt x="2527" y="1808"/>
                </a:lnTo>
                <a:lnTo>
                  <a:pt x="2427" y="1929"/>
                </a:lnTo>
                <a:lnTo>
                  <a:pt x="2334" y="2056"/>
                </a:lnTo>
                <a:lnTo>
                  <a:pt x="2248" y="2187"/>
                </a:lnTo>
                <a:lnTo>
                  <a:pt x="2168" y="2323"/>
                </a:lnTo>
                <a:lnTo>
                  <a:pt x="2095" y="2464"/>
                </a:lnTo>
                <a:lnTo>
                  <a:pt x="2029" y="2608"/>
                </a:lnTo>
                <a:lnTo>
                  <a:pt x="1971" y="2755"/>
                </a:lnTo>
                <a:lnTo>
                  <a:pt x="1920" y="2905"/>
                </a:lnTo>
                <a:lnTo>
                  <a:pt x="1876" y="3058"/>
                </a:lnTo>
                <a:lnTo>
                  <a:pt x="1841" y="3213"/>
                </a:lnTo>
                <a:lnTo>
                  <a:pt x="1813" y="3370"/>
                </a:lnTo>
                <a:lnTo>
                  <a:pt x="1793" y="3528"/>
                </a:lnTo>
                <a:lnTo>
                  <a:pt x="1781" y="3688"/>
                </a:lnTo>
                <a:lnTo>
                  <a:pt x="1777" y="3847"/>
                </a:lnTo>
                <a:moveTo>
                  <a:pt x="0" y="7366"/>
                </a:moveTo>
                <a:lnTo>
                  <a:pt x="0" y="0"/>
                </a:lnTo>
                <a:lnTo>
                  <a:pt x="9398" y="0"/>
                </a:lnTo>
                <a:lnTo>
                  <a:pt x="9398" y="7366"/>
                </a:lnTo>
                <a:lnTo>
                  <a:pt x="0" y="7366"/>
                </a:lnTo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8" name="Imagen 8">
            <a:extLst>
              <a:ext uri="{FF2B5EF4-FFF2-40B4-BE49-F238E27FC236}">
                <a16:creationId xmlns:a16="http://schemas.microsoft.com/office/drawing/2014/main" id="{33DD1A1F-62BA-F2B0-3976-E63D41210022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5840" t="9067" r="48006" b="24688"/>
          <a:stretch/>
        </p:blipFill>
        <p:spPr>
          <a:xfrm>
            <a:off x="8372475" y="1660786"/>
            <a:ext cx="3083951" cy="2531580"/>
          </a:xfrm>
          <a:prstGeom prst="rect">
            <a:avLst/>
          </a:prstGeom>
        </p:spPr>
      </p:pic>
      <p:sp>
        <p:nvSpPr>
          <p:cNvPr id="9" name="Google Shape;226;p2">
            <a:extLst>
              <a:ext uri="{FF2B5EF4-FFF2-40B4-BE49-F238E27FC236}">
                <a16:creationId xmlns:a16="http://schemas.microsoft.com/office/drawing/2014/main" id="{3FE5A69D-606B-5673-F6D5-827FFAD6287B}"/>
              </a:ext>
            </a:extLst>
          </p:cNvPr>
          <p:cNvSpPr/>
          <p:nvPr/>
        </p:nvSpPr>
        <p:spPr>
          <a:xfrm>
            <a:off x="8009622" y="1328270"/>
            <a:ext cx="3564615" cy="2918820"/>
          </a:xfrm>
          <a:custGeom>
            <a:avLst/>
            <a:gdLst/>
            <a:ahLst/>
            <a:cxnLst/>
            <a:rect l="l" t="t" r="r" b="b"/>
            <a:pathLst>
              <a:path w="9399" h="7367" extrusionOk="0">
                <a:moveTo>
                  <a:pt x="1777" y="3847"/>
                </a:moveTo>
                <a:lnTo>
                  <a:pt x="1776" y="3847"/>
                </a:lnTo>
                <a:lnTo>
                  <a:pt x="1780" y="4006"/>
                </a:lnTo>
                <a:lnTo>
                  <a:pt x="1792" y="4166"/>
                </a:lnTo>
                <a:lnTo>
                  <a:pt x="1812" y="4324"/>
                </a:lnTo>
                <a:lnTo>
                  <a:pt x="1840" y="4481"/>
                </a:lnTo>
                <a:lnTo>
                  <a:pt x="1876" y="4636"/>
                </a:lnTo>
                <a:lnTo>
                  <a:pt x="1919" y="4789"/>
                </a:lnTo>
                <a:lnTo>
                  <a:pt x="1970" y="4939"/>
                </a:lnTo>
                <a:lnTo>
                  <a:pt x="2029" y="5086"/>
                </a:lnTo>
                <a:lnTo>
                  <a:pt x="2095" y="5230"/>
                </a:lnTo>
                <a:lnTo>
                  <a:pt x="2168" y="5371"/>
                </a:lnTo>
                <a:lnTo>
                  <a:pt x="2248" y="5507"/>
                </a:lnTo>
                <a:lnTo>
                  <a:pt x="2334" y="5638"/>
                </a:lnTo>
                <a:lnTo>
                  <a:pt x="2427" y="5765"/>
                </a:lnTo>
                <a:lnTo>
                  <a:pt x="2527" y="5886"/>
                </a:lnTo>
                <a:lnTo>
                  <a:pt x="2632" y="6002"/>
                </a:lnTo>
                <a:lnTo>
                  <a:pt x="2743" y="6111"/>
                </a:lnTo>
                <a:lnTo>
                  <a:pt x="2859" y="6215"/>
                </a:lnTo>
                <a:lnTo>
                  <a:pt x="2980" y="6312"/>
                </a:lnTo>
                <a:lnTo>
                  <a:pt x="3106" y="6402"/>
                </a:lnTo>
                <a:lnTo>
                  <a:pt x="3237" y="6486"/>
                </a:lnTo>
                <a:lnTo>
                  <a:pt x="3371" y="6562"/>
                </a:lnTo>
                <a:lnTo>
                  <a:pt x="3509" y="6631"/>
                </a:lnTo>
                <a:lnTo>
                  <a:pt x="3650" y="6692"/>
                </a:lnTo>
                <a:lnTo>
                  <a:pt x="3795" y="6745"/>
                </a:lnTo>
                <a:lnTo>
                  <a:pt x="3941" y="6790"/>
                </a:lnTo>
                <a:lnTo>
                  <a:pt x="4090" y="6827"/>
                </a:lnTo>
                <a:lnTo>
                  <a:pt x="4240" y="6856"/>
                </a:lnTo>
                <a:lnTo>
                  <a:pt x="4392" y="6877"/>
                </a:lnTo>
                <a:lnTo>
                  <a:pt x="4544" y="6890"/>
                </a:lnTo>
                <a:lnTo>
                  <a:pt x="4697" y="6894"/>
                </a:lnTo>
                <a:lnTo>
                  <a:pt x="4697" y="6894"/>
                </a:lnTo>
                <a:lnTo>
                  <a:pt x="4850" y="6890"/>
                </a:lnTo>
                <a:lnTo>
                  <a:pt x="5002" y="6877"/>
                </a:lnTo>
                <a:lnTo>
                  <a:pt x="5154" y="6856"/>
                </a:lnTo>
                <a:lnTo>
                  <a:pt x="5304" y="6827"/>
                </a:lnTo>
                <a:lnTo>
                  <a:pt x="5453" y="6790"/>
                </a:lnTo>
                <a:lnTo>
                  <a:pt x="5599" y="6745"/>
                </a:lnTo>
                <a:lnTo>
                  <a:pt x="5744" y="6691"/>
                </a:lnTo>
                <a:lnTo>
                  <a:pt x="5885" y="6630"/>
                </a:lnTo>
                <a:lnTo>
                  <a:pt x="6023" y="6561"/>
                </a:lnTo>
                <a:lnTo>
                  <a:pt x="6157" y="6485"/>
                </a:lnTo>
                <a:lnTo>
                  <a:pt x="6287" y="6402"/>
                </a:lnTo>
                <a:lnTo>
                  <a:pt x="6413" y="6312"/>
                </a:lnTo>
                <a:lnTo>
                  <a:pt x="6535" y="6214"/>
                </a:lnTo>
                <a:lnTo>
                  <a:pt x="6651" y="6111"/>
                </a:lnTo>
                <a:lnTo>
                  <a:pt x="6762" y="6001"/>
                </a:lnTo>
                <a:lnTo>
                  <a:pt x="6867" y="5885"/>
                </a:lnTo>
                <a:lnTo>
                  <a:pt x="6966" y="5764"/>
                </a:lnTo>
                <a:lnTo>
                  <a:pt x="7059" y="5637"/>
                </a:lnTo>
                <a:lnTo>
                  <a:pt x="7146" y="5506"/>
                </a:lnTo>
                <a:lnTo>
                  <a:pt x="7226" y="5370"/>
                </a:lnTo>
                <a:lnTo>
                  <a:pt x="7299" y="5229"/>
                </a:lnTo>
                <a:lnTo>
                  <a:pt x="7365" y="5085"/>
                </a:lnTo>
                <a:lnTo>
                  <a:pt x="7423" y="4938"/>
                </a:lnTo>
                <a:lnTo>
                  <a:pt x="7474" y="4788"/>
                </a:lnTo>
                <a:lnTo>
                  <a:pt x="7518" y="4635"/>
                </a:lnTo>
                <a:lnTo>
                  <a:pt x="7553" y="4480"/>
                </a:lnTo>
                <a:lnTo>
                  <a:pt x="7581" y="4323"/>
                </a:lnTo>
                <a:lnTo>
                  <a:pt x="7601" y="4165"/>
                </a:lnTo>
                <a:lnTo>
                  <a:pt x="7613" y="4005"/>
                </a:lnTo>
                <a:lnTo>
                  <a:pt x="7617" y="3846"/>
                </a:lnTo>
                <a:lnTo>
                  <a:pt x="7617" y="3846"/>
                </a:lnTo>
                <a:lnTo>
                  <a:pt x="7613" y="3687"/>
                </a:lnTo>
                <a:lnTo>
                  <a:pt x="7601" y="3527"/>
                </a:lnTo>
                <a:lnTo>
                  <a:pt x="7581" y="3369"/>
                </a:lnTo>
                <a:lnTo>
                  <a:pt x="7553" y="3212"/>
                </a:lnTo>
                <a:lnTo>
                  <a:pt x="7517" y="3057"/>
                </a:lnTo>
                <a:lnTo>
                  <a:pt x="7474" y="2904"/>
                </a:lnTo>
                <a:lnTo>
                  <a:pt x="7423" y="2754"/>
                </a:lnTo>
                <a:lnTo>
                  <a:pt x="7364" y="2607"/>
                </a:lnTo>
                <a:lnTo>
                  <a:pt x="7298" y="2463"/>
                </a:lnTo>
                <a:lnTo>
                  <a:pt x="7225" y="2322"/>
                </a:lnTo>
                <a:lnTo>
                  <a:pt x="7146" y="2186"/>
                </a:lnTo>
                <a:lnTo>
                  <a:pt x="7059" y="2055"/>
                </a:lnTo>
                <a:lnTo>
                  <a:pt x="6966" y="1928"/>
                </a:lnTo>
                <a:lnTo>
                  <a:pt x="6867" y="1807"/>
                </a:lnTo>
                <a:lnTo>
                  <a:pt x="6761" y="1691"/>
                </a:lnTo>
                <a:lnTo>
                  <a:pt x="6651" y="1582"/>
                </a:lnTo>
                <a:lnTo>
                  <a:pt x="6534" y="1478"/>
                </a:lnTo>
                <a:lnTo>
                  <a:pt x="6413" y="1381"/>
                </a:lnTo>
                <a:lnTo>
                  <a:pt x="6287" y="1291"/>
                </a:lnTo>
                <a:lnTo>
                  <a:pt x="6157" y="1207"/>
                </a:lnTo>
                <a:lnTo>
                  <a:pt x="6022" y="1131"/>
                </a:lnTo>
                <a:lnTo>
                  <a:pt x="5884" y="1062"/>
                </a:lnTo>
                <a:lnTo>
                  <a:pt x="5743" y="1001"/>
                </a:lnTo>
                <a:lnTo>
                  <a:pt x="5599" y="948"/>
                </a:lnTo>
                <a:lnTo>
                  <a:pt x="5453" y="903"/>
                </a:lnTo>
                <a:lnTo>
                  <a:pt x="5304" y="866"/>
                </a:lnTo>
                <a:lnTo>
                  <a:pt x="5154" y="837"/>
                </a:lnTo>
                <a:lnTo>
                  <a:pt x="5002" y="816"/>
                </a:lnTo>
                <a:lnTo>
                  <a:pt x="4850" y="803"/>
                </a:lnTo>
                <a:lnTo>
                  <a:pt x="4697" y="799"/>
                </a:lnTo>
                <a:lnTo>
                  <a:pt x="4697" y="799"/>
                </a:lnTo>
                <a:lnTo>
                  <a:pt x="4544" y="803"/>
                </a:lnTo>
                <a:lnTo>
                  <a:pt x="4392" y="816"/>
                </a:lnTo>
                <a:lnTo>
                  <a:pt x="4240" y="837"/>
                </a:lnTo>
                <a:lnTo>
                  <a:pt x="4090" y="866"/>
                </a:lnTo>
                <a:lnTo>
                  <a:pt x="3941" y="903"/>
                </a:lnTo>
                <a:lnTo>
                  <a:pt x="3794" y="948"/>
                </a:lnTo>
                <a:lnTo>
                  <a:pt x="3650" y="1002"/>
                </a:lnTo>
                <a:lnTo>
                  <a:pt x="3509" y="1063"/>
                </a:lnTo>
                <a:lnTo>
                  <a:pt x="3371" y="1132"/>
                </a:lnTo>
                <a:lnTo>
                  <a:pt x="3237" y="1208"/>
                </a:lnTo>
                <a:lnTo>
                  <a:pt x="3106" y="1291"/>
                </a:lnTo>
                <a:lnTo>
                  <a:pt x="2980" y="1382"/>
                </a:lnTo>
                <a:lnTo>
                  <a:pt x="2859" y="1479"/>
                </a:lnTo>
                <a:lnTo>
                  <a:pt x="2743" y="1582"/>
                </a:lnTo>
                <a:lnTo>
                  <a:pt x="2632" y="1692"/>
                </a:lnTo>
                <a:lnTo>
                  <a:pt x="2527" y="1808"/>
                </a:lnTo>
                <a:lnTo>
                  <a:pt x="2427" y="1929"/>
                </a:lnTo>
                <a:lnTo>
                  <a:pt x="2334" y="2056"/>
                </a:lnTo>
                <a:lnTo>
                  <a:pt x="2248" y="2187"/>
                </a:lnTo>
                <a:lnTo>
                  <a:pt x="2168" y="2323"/>
                </a:lnTo>
                <a:lnTo>
                  <a:pt x="2095" y="2464"/>
                </a:lnTo>
                <a:lnTo>
                  <a:pt x="2029" y="2608"/>
                </a:lnTo>
                <a:lnTo>
                  <a:pt x="1971" y="2755"/>
                </a:lnTo>
                <a:lnTo>
                  <a:pt x="1920" y="2905"/>
                </a:lnTo>
                <a:lnTo>
                  <a:pt x="1876" y="3058"/>
                </a:lnTo>
                <a:lnTo>
                  <a:pt x="1841" y="3213"/>
                </a:lnTo>
                <a:lnTo>
                  <a:pt x="1813" y="3370"/>
                </a:lnTo>
                <a:lnTo>
                  <a:pt x="1793" y="3528"/>
                </a:lnTo>
                <a:lnTo>
                  <a:pt x="1781" y="3688"/>
                </a:lnTo>
                <a:lnTo>
                  <a:pt x="1777" y="3847"/>
                </a:lnTo>
                <a:moveTo>
                  <a:pt x="0" y="7366"/>
                </a:moveTo>
                <a:lnTo>
                  <a:pt x="0" y="0"/>
                </a:lnTo>
                <a:lnTo>
                  <a:pt x="9398" y="0"/>
                </a:lnTo>
                <a:lnTo>
                  <a:pt x="9398" y="7366"/>
                </a:lnTo>
                <a:lnTo>
                  <a:pt x="0" y="7366"/>
                </a:lnTo>
              </a:path>
            </a:pathLst>
          </a:custGeom>
          <a:solidFill>
            <a:srgbClr val="FFFFFF"/>
          </a:solidFill>
          <a:ln>
            <a:noFill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Panorámica</PresentationFormat>
  <Slides>2</Slides>
  <Notes>2</Notes>
  <HiddenSlides>0</HiddenSlides>
  <ScaleCrop>false</ScaleCrop>
  <HeadingPairs>
    <vt:vector size="4" baseType="variant">
      <vt:variant>
        <vt:lpstr>Tema</vt:lpstr>
      </vt:variant>
      <vt:variant>
        <vt:i4>3</vt:i4>
      </vt:variant>
      <vt:variant>
        <vt:lpstr>Títulos de diapositiva</vt:lpstr>
      </vt:variant>
      <vt:variant>
        <vt:i4>2</vt:i4>
      </vt:variant>
    </vt:vector>
  </HeadingPairs>
  <TitlesOfParts>
    <vt:vector size="5" baseType="lpstr">
      <vt:lpstr>Office Theme</vt:lpstr>
      <vt:lpstr>Office Theme</vt:lpstr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revision>142</cp:revision>
  <dcterms:modified xsi:type="dcterms:W3CDTF">2022-08-16T00:53:14Z</dcterms:modified>
</cp:coreProperties>
</file>