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70" r:id="rId4"/>
    <p:sldId id="258" r:id="rId5"/>
    <p:sldId id="259" r:id="rId6"/>
    <p:sldId id="261" r:id="rId7"/>
    <p:sldId id="263" r:id="rId8"/>
    <p:sldId id="260" r:id="rId9"/>
    <p:sldId id="277" r:id="rId10"/>
    <p:sldId id="272" r:id="rId11"/>
    <p:sldId id="276" r:id="rId12"/>
    <p:sldId id="273" r:id="rId13"/>
    <p:sldId id="274" r:id="rId14"/>
    <p:sldId id="271" r:id="rId15"/>
    <p:sldId id="279" r:id="rId16"/>
    <p:sldId id="275" r:id="rId17"/>
    <p:sldId id="278" r:id="rId18"/>
    <p:sldId id="281" r:id="rId19"/>
    <p:sldId id="287" r:id="rId20"/>
    <p:sldId id="285" r:id="rId21"/>
    <p:sldId id="284" r:id="rId22"/>
    <p:sldId id="283" r:id="rId23"/>
    <p:sldId id="282" r:id="rId24"/>
    <p:sldId id="290" r:id="rId25"/>
    <p:sldId id="289" r:id="rId26"/>
    <p:sldId id="29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5" autoAdjust="0"/>
    <p:restoredTop sz="94660"/>
  </p:normalViewPr>
  <p:slideViewPr>
    <p:cSldViewPr snapToGrid="0">
      <p:cViewPr varScale="1">
        <p:scale>
          <a:sx n="114" d="100"/>
          <a:sy n="114" d="100"/>
        </p:scale>
        <p:origin x="798" y="102"/>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Messner" userId="2d984003-003f-48ef-aead-8bc03ab1bb6d" providerId="ADAL" clId="{5BA98AB6-11AF-49FD-86FF-A1C3BD3168B8}"/>
    <pc:docChg chg="custSel modSld">
      <pc:chgData name="Jason Messner" userId="2d984003-003f-48ef-aead-8bc03ab1bb6d" providerId="ADAL" clId="{5BA98AB6-11AF-49FD-86FF-A1C3BD3168B8}" dt="2022-05-25T18:01:47.240" v="30" actId="478"/>
      <pc:docMkLst>
        <pc:docMk/>
      </pc:docMkLst>
      <pc:sldChg chg="delSp mod delAnim">
        <pc:chgData name="Jason Messner" userId="2d984003-003f-48ef-aead-8bc03ab1bb6d" providerId="ADAL" clId="{5BA98AB6-11AF-49FD-86FF-A1C3BD3168B8}" dt="2022-05-25T18:00:35.115" v="0" actId="478"/>
        <pc:sldMkLst>
          <pc:docMk/>
          <pc:sldMk cId="2339294536" sldId="256"/>
        </pc:sldMkLst>
        <pc:picChg chg="del">
          <ac:chgData name="Jason Messner" userId="2d984003-003f-48ef-aead-8bc03ab1bb6d" providerId="ADAL" clId="{5BA98AB6-11AF-49FD-86FF-A1C3BD3168B8}" dt="2022-05-25T18:00:35.115" v="0" actId="478"/>
          <ac:picMkLst>
            <pc:docMk/>
            <pc:sldMk cId="2339294536" sldId="256"/>
            <ac:picMk id="7" creationId="{555D1F2B-4B78-93CB-9897-A8533165B35B}"/>
          </ac:picMkLst>
        </pc:picChg>
      </pc:sldChg>
      <pc:sldChg chg="delSp mod delAnim">
        <pc:chgData name="Jason Messner" userId="2d984003-003f-48ef-aead-8bc03ab1bb6d" providerId="ADAL" clId="{5BA98AB6-11AF-49FD-86FF-A1C3BD3168B8}" dt="2022-05-25T18:00:37.089" v="1" actId="478"/>
        <pc:sldMkLst>
          <pc:docMk/>
          <pc:sldMk cId="3536786331" sldId="257"/>
        </pc:sldMkLst>
        <pc:picChg chg="del">
          <ac:chgData name="Jason Messner" userId="2d984003-003f-48ef-aead-8bc03ab1bb6d" providerId="ADAL" clId="{5BA98AB6-11AF-49FD-86FF-A1C3BD3168B8}" dt="2022-05-25T18:00:37.089" v="1" actId="478"/>
          <ac:picMkLst>
            <pc:docMk/>
            <pc:sldMk cId="3536786331" sldId="257"/>
            <ac:picMk id="6" creationId="{110DAC8B-9D42-09F0-90FF-04C510DDFA36}"/>
          </ac:picMkLst>
        </pc:picChg>
      </pc:sldChg>
      <pc:sldChg chg="delSp mod delAnim">
        <pc:chgData name="Jason Messner" userId="2d984003-003f-48ef-aead-8bc03ab1bb6d" providerId="ADAL" clId="{5BA98AB6-11AF-49FD-86FF-A1C3BD3168B8}" dt="2022-05-25T18:00:42.103" v="3" actId="478"/>
        <pc:sldMkLst>
          <pc:docMk/>
          <pc:sldMk cId="2503373895" sldId="258"/>
        </pc:sldMkLst>
        <pc:picChg chg="del">
          <ac:chgData name="Jason Messner" userId="2d984003-003f-48ef-aead-8bc03ab1bb6d" providerId="ADAL" clId="{5BA98AB6-11AF-49FD-86FF-A1C3BD3168B8}" dt="2022-05-25T18:00:42.103" v="3" actId="478"/>
          <ac:picMkLst>
            <pc:docMk/>
            <pc:sldMk cId="2503373895" sldId="258"/>
            <ac:picMk id="8" creationId="{24077551-3143-FBF7-61B9-542877F7BCC0}"/>
          </ac:picMkLst>
        </pc:picChg>
      </pc:sldChg>
      <pc:sldChg chg="delSp mod delAnim">
        <pc:chgData name="Jason Messner" userId="2d984003-003f-48ef-aead-8bc03ab1bb6d" providerId="ADAL" clId="{5BA98AB6-11AF-49FD-86FF-A1C3BD3168B8}" dt="2022-05-25T18:00:44.058" v="4" actId="478"/>
        <pc:sldMkLst>
          <pc:docMk/>
          <pc:sldMk cId="4142319465" sldId="259"/>
        </pc:sldMkLst>
        <pc:picChg chg="del">
          <ac:chgData name="Jason Messner" userId="2d984003-003f-48ef-aead-8bc03ab1bb6d" providerId="ADAL" clId="{5BA98AB6-11AF-49FD-86FF-A1C3BD3168B8}" dt="2022-05-25T18:00:44.058" v="4" actId="478"/>
          <ac:picMkLst>
            <pc:docMk/>
            <pc:sldMk cId="4142319465" sldId="259"/>
            <ac:picMk id="5" creationId="{4AD69A27-E963-A702-31E8-7D8E74C3EA84}"/>
          </ac:picMkLst>
        </pc:picChg>
      </pc:sldChg>
      <pc:sldChg chg="delSp mod delAnim">
        <pc:chgData name="Jason Messner" userId="2d984003-003f-48ef-aead-8bc03ab1bb6d" providerId="ADAL" clId="{5BA98AB6-11AF-49FD-86FF-A1C3BD3168B8}" dt="2022-05-25T18:00:51.068" v="7" actId="478"/>
        <pc:sldMkLst>
          <pc:docMk/>
          <pc:sldMk cId="3601643361" sldId="260"/>
        </pc:sldMkLst>
        <pc:picChg chg="del">
          <ac:chgData name="Jason Messner" userId="2d984003-003f-48ef-aead-8bc03ab1bb6d" providerId="ADAL" clId="{5BA98AB6-11AF-49FD-86FF-A1C3BD3168B8}" dt="2022-05-25T18:00:51.068" v="7" actId="478"/>
          <ac:picMkLst>
            <pc:docMk/>
            <pc:sldMk cId="3601643361" sldId="260"/>
            <ac:picMk id="5" creationId="{DBCA158B-1387-16A4-0044-1876A8BCEC2C}"/>
          </ac:picMkLst>
        </pc:picChg>
      </pc:sldChg>
      <pc:sldChg chg="delSp mod delAnim">
        <pc:chgData name="Jason Messner" userId="2d984003-003f-48ef-aead-8bc03ab1bb6d" providerId="ADAL" clId="{5BA98AB6-11AF-49FD-86FF-A1C3BD3168B8}" dt="2022-05-25T18:00:46.469" v="5" actId="478"/>
        <pc:sldMkLst>
          <pc:docMk/>
          <pc:sldMk cId="906354105" sldId="261"/>
        </pc:sldMkLst>
        <pc:picChg chg="del">
          <ac:chgData name="Jason Messner" userId="2d984003-003f-48ef-aead-8bc03ab1bb6d" providerId="ADAL" clId="{5BA98AB6-11AF-49FD-86FF-A1C3BD3168B8}" dt="2022-05-25T18:00:46.469" v="5" actId="478"/>
          <ac:picMkLst>
            <pc:docMk/>
            <pc:sldMk cId="906354105" sldId="261"/>
            <ac:picMk id="4" creationId="{813074FB-7F17-D9A0-F69D-6996C7E64BEF}"/>
          </ac:picMkLst>
        </pc:picChg>
      </pc:sldChg>
      <pc:sldChg chg="delSp mod delAnim">
        <pc:chgData name="Jason Messner" userId="2d984003-003f-48ef-aead-8bc03ab1bb6d" providerId="ADAL" clId="{5BA98AB6-11AF-49FD-86FF-A1C3BD3168B8}" dt="2022-05-25T18:00:48.291" v="6" actId="478"/>
        <pc:sldMkLst>
          <pc:docMk/>
          <pc:sldMk cId="2590831813" sldId="263"/>
        </pc:sldMkLst>
        <pc:picChg chg="del">
          <ac:chgData name="Jason Messner" userId="2d984003-003f-48ef-aead-8bc03ab1bb6d" providerId="ADAL" clId="{5BA98AB6-11AF-49FD-86FF-A1C3BD3168B8}" dt="2022-05-25T18:00:48.291" v="6" actId="478"/>
          <ac:picMkLst>
            <pc:docMk/>
            <pc:sldMk cId="2590831813" sldId="263"/>
            <ac:picMk id="13" creationId="{EFD5BEE7-A075-19CB-65A4-58A71F611920}"/>
          </ac:picMkLst>
        </pc:picChg>
      </pc:sldChg>
      <pc:sldChg chg="delSp mod delAnim">
        <pc:chgData name="Jason Messner" userId="2d984003-003f-48ef-aead-8bc03ab1bb6d" providerId="ADAL" clId="{5BA98AB6-11AF-49FD-86FF-A1C3BD3168B8}" dt="2022-05-25T18:00:39.189" v="2" actId="478"/>
        <pc:sldMkLst>
          <pc:docMk/>
          <pc:sldMk cId="276558955" sldId="270"/>
        </pc:sldMkLst>
        <pc:picChg chg="del">
          <ac:chgData name="Jason Messner" userId="2d984003-003f-48ef-aead-8bc03ab1bb6d" providerId="ADAL" clId="{5BA98AB6-11AF-49FD-86FF-A1C3BD3168B8}" dt="2022-05-25T18:00:39.189" v="2" actId="478"/>
          <ac:picMkLst>
            <pc:docMk/>
            <pc:sldMk cId="276558955" sldId="270"/>
            <ac:picMk id="8" creationId="{2737DA78-EE8A-16ED-15D1-CD0E33D2D01E}"/>
          </ac:picMkLst>
        </pc:picChg>
      </pc:sldChg>
      <pc:sldChg chg="delSp mod delAnim">
        <pc:chgData name="Jason Messner" userId="2d984003-003f-48ef-aead-8bc03ab1bb6d" providerId="ADAL" clId="{5BA98AB6-11AF-49FD-86FF-A1C3BD3168B8}" dt="2022-05-25T18:01:05.231" v="13" actId="478"/>
        <pc:sldMkLst>
          <pc:docMk/>
          <pc:sldMk cId="4086628348" sldId="271"/>
        </pc:sldMkLst>
        <pc:picChg chg="del">
          <ac:chgData name="Jason Messner" userId="2d984003-003f-48ef-aead-8bc03ab1bb6d" providerId="ADAL" clId="{5BA98AB6-11AF-49FD-86FF-A1C3BD3168B8}" dt="2022-05-25T18:01:05.231" v="13" actId="478"/>
          <ac:picMkLst>
            <pc:docMk/>
            <pc:sldMk cId="4086628348" sldId="271"/>
            <ac:picMk id="7" creationId="{E7D3B8C6-2B75-B94F-0652-B081EF0B027B}"/>
          </ac:picMkLst>
        </pc:picChg>
      </pc:sldChg>
      <pc:sldChg chg="delSp mod delAnim">
        <pc:chgData name="Jason Messner" userId="2d984003-003f-48ef-aead-8bc03ab1bb6d" providerId="ADAL" clId="{5BA98AB6-11AF-49FD-86FF-A1C3BD3168B8}" dt="2022-05-25T18:00:55.883" v="9" actId="478"/>
        <pc:sldMkLst>
          <pc:docMk/>
          <pc:sldMk cId="1253019599" sldId="272"/>
        </pc:sldMkLst>
        <pc:picChg chg="del">
          <ac:chgData name="Jason Messner" userId="2d984003-003f-48ef-aead-8bc03ab1bb6d" providerId="ADAL" clId="{5BA98AB6-11AF-49FD-86FF-A1C3BD3168B8}" dt="2022-05-25T18:00:55.883" v="9" actId="478"/>
          <ac:picMkLst>
            <pc:docMk/>
            <pc:sldMk cId="1253019599" sldId="272"/>
            <ac:picMk id="13" creationId="{37404851-10E0-5AB9-8B71-036C01F533E6}"/>
          </ac:picMkLst>
        </pc:picChg>
      </pc:sldChg>
      <pc:sldChg chg="delSp mod delAnim">
        <pc:chgData name="Jason Messner" userId="2d984003-003f-48ef-aead-8bc03ab1bb6d" providerId="ADAL" clId="{5BA98AB6-11AF-49FD-86FF-A1C3BD3168B8}" dt="2022-05-25T18:01:00.832" v="11" actId="478"/>
        <pc:sldMkLst>
          <pc:docMk/>
          <pc:sldMk cId="1950364495" sldId="273"/>
        </pc:sldMkLst>
        <pc:picChg chg="del">
          <ac:chgData name="Jason Messner" userId="2d984003-003f-48ef-aead-8bc03ab1bb6d" providerId="ADAL" clId="{5BA98AB6-11AF-49FD-86FF-A1C3BD3168B8}" dt="2022-05-25T18:01:00.832" v="11" actId="478"/>
          <ac:picMkLst>
            <pc:docMk/>
            <pc:sldMk cId="1950364495" sldId="273"/>
            <ac:picMk id="7" creationId="{382C170D-4AC0-3664-015F-D955107C7E00}"/>
          </ac:picMkLst>
        </pc:picChg>
      </pc:sldChg>
      <pc:sldChg chg="delSp mod delAnim">
        <pc:chgData name="Jason Messner" userId="2d984003-003f-48ef-aead-8bc03ab1bb6d" providerId="ADAL" clId="{5BA98AB6-11AF-49FD-86FF-A1C3BD3168B8}" dt="2022-05-25T18:01:03.187" v="12" actId="478"/>
        <pc:sldMkLst>
          <pc:docMk/>
          <pc:sldMk cId="344059774" sldId="274"/>
        </pc:sldMkLst>
        <pc:picChg chg="del">
          <ac:chgData name="Jason Messner" userId="2d984003-003f-48ef-aead-8bc03ab1bb6d" providerId="ADAL" clId="{5BA98AB6-11AF-49FD-86FF-A1C3BD3168B8}" dt="2022-05-25T18:01:03.187" v="12" actId="478"/>
          <ac:picMkLst>
            <pc:docMk/>
            <pc:sldMk cId="344059774" sldId="274"/>
            <ac:picMk id="13" creationId="{09834FDF-3B58-BA04-E150-DC6A26F7A5DA}"/>
          </ac:picMkLst>
        </pc:picChg>
      </pc:sldChg>
      <pc:sldChg chg="delSp mod delAnim">
        <pc:chgData name="Jason Messner" userId="2d984003-003f-48ef-aead-8bc03ab1bb6d" providerId="ADAL" clId="{5BA98AB6-11AF-49FD-86FF-A1C3BD3168B8}" dt="2022-05-25T18:01:13.131" v="15" actId="478"/>
        <pc:sldMkLst>
          <pc:docMk/>
          <pc:sldMk cId="2301472715" sldId="275"/>
        </pc:sldMkLst>
        <pc:picChg chg="del">
          <ac:chgData name="Jason Messner" userId="2d984003-003f-48ef-aead-8bc03ab1bb6d" providerId="ADAL" clId="{5BA98AB6-11AF-49FD-86FF-A1C3BD3168B8}" dt="2022-05-25T18:01:13.131" v="15" actId="478"/>
          <ac:picMkLst>
            <pc:docMk/>
            <pc:sldMk cId="2301472715" sldId="275"/>
            <ac:picMk id="12" creationId="{D74F3E89-090A-01AE-3801-0A9587535FEC}"/>
          </ac:picMkLst>
        </pc:picChg>
      </pc:sldChg>
      <pc:sldChg chg="delSp mod delAnim">
        <pc:chgData name="Jason Messner" userId="2d984003-003f-48ef-aead-8bc03ab1bb6d" providerId="ADAL" clId="{5BA98AB6-11AF-49FD-86FF-A1C3BD3168B8}" dt="2022-05-25T18:00:58.132" v="10" actId="478"/>
        <pc:sldMkLst>
          <pc:docMk/>
          <pc:sldMk cId="3802332245" sldId="276"/>
        </pc:sldMkLst>
        <pc:picChg chg="del">
          <ac:chgData name="Jason Messner" userId="2d984003-003f-48ef-aead-8bc03ab1bb6d" providerId="ADAL" clId="{5BA98AB6-11AF-49FD-86FF-A1C3BD3168B8}" dt="2022-05-25T18:00:58.132" v="10" actId="478"/>
          <ac:picMkLst>
            <pc:docMk/>
            <pc:sldMk cId="3802332245" sldId="276"/>
            <ac:picMk id="15" creationId="{F417C785-4983-C0CF-24A8-4BEB1B26037F}"/>
          </ac:picMkLst>
        </pc:picChg>
      </pc:sldChg>
      <pc:sldChg chg="delSp mod delAnim">
        <pc:chgData name="Jason Messner" userId="2d984003-003f-48ef-aead-8bc03ab1bb6d" providerId="ADAL" clId="{5BA98AB6-11AF-49FD-86FF-A1C3BD3168B8}" dt="2022-05-25T18:00:53.761" v="8" actId="478"/>
        <pc:sldMkLst>
          <pc:docMk/>
          <pc:sldMk cId="3488004165" sldId="277"/>
        </pc:sldMkLst>
        <pc:picChg chg="del">
          <ac:chgData name="Jason Messner" userId="2d984003-003f-48ef-aead-8bc03ab1bb6d" providerId="ADAL" clId="{5BA98AB6-11AF-49FD-86FF-A1C3BD3168B8}" dt="2022-05-25T18:00:53.761" v="8" actId="478"/>
          <ac:picMkLst>
            <pc:docMk/>
            <pc:sldMk cId="3488004165" sldId="277"/>
            <ac:picMk id="8" creationId="{B4E08CB5-4474-4573-474A-481453407D0F}"/>
          </ac:picMkLst>
        </pc:picChg>
      </pc:sldChg>
      <pc:sldChg chg="delSp mod delAnim">
        <pc:chgData name="Jason Messner" userId="2d984003-003f-48ef-aead-8bc03ab1bb6d" providerId="ADAL" clId="{5BA98AB6-11AF-49FD-86FF-A1C3BD3168B8}" dt="2022-05-25T18:01:15.811" v="16" actId="478"/>
        <pc:sldMkLst>
          <pc:docMk/>
          <pc:sldMk cId="1425371675" sldId="278"/>
        </pc:sldMkLst>
        <pc:picChg chg="del">
          <ac:chgData name="Jason Messner" userId="2d984003-003f-48ef-aead-8bc03ab1bb6d" providerId="ADAL" clId="{5BA98AB6-11AF-49FD-86FF-A1C3BD3168B8}" dt="2022-05-25T18:01:15.811" v="16" actId="478"/>
          <ac:picMkLst>
            <pc:docMk/>
            <pc:sldMk cId="1425371675" sldId="278"/>
            <ac:picMk id="15" creationId="{06FE3C8A-2BE4-8AD7-DF94-DD311433F9DE}"/>
          </ac:picMkLst>
        </pc:picChg>
      </pc:sldChg>
      <pc:sldChg chg="delSp mod delAnim">
        <pc:chgData name="Jason Messner" userId="2d984003-003f-48ef-aead-8bc03ab1bb6d" providerId="ADAL" clId="{5BA98AB6-11AF-49FD-86FF-A1C3BD3168B8}" dt="2022-05-25T18:01:07.841" v="14" actId="478"/>
        <pc:sldMkLst>
          <pc:docMk/>
          <pc:sldMk cId="1974616922" sldId="279"/>
        </pc:sldMkLst>
        <pc:picChg chg="del">
          <ac:chgData name="Jason Messner" userId="2d984003-003f-48ef-aead-8bc03ab1bb6d" providerId="ADAL" clId="{5BA98AB6-11AF-49FD-86FF-A1C3BD3168B8}" dt="2022-05-25T18:01:07.841" v="14" actId="478"/>
          <ac:picMkLst>
            <pc:docMk/>
            <pc:sldMk cId="1974616922" sldId="279"/>
            <ac:picMk id="4" creationId="{408896D8-BE8A-2AC0-E4CA-6CF184907E42}"/>
          </ac:picMkLst>
        </pc:picChg>
      </pc:sldChg>
      <pc:sldChg chg="delSp mod delAnim">
        <pc:chgData name="Jason Messner" userId="2d984003-003f-48ef-aead-8bc03ab1bb6d" providerId="ADAL" clId="{5BA98AB6-11AF-49FD-86FF-A1C3BD3168B8}" dt="2022-05-25T18:01:17.947" v="17" actId="478"/>
        <pc:sldMkLst>
          <pc:docMk/>
          <pc:sldMk cId="167772299" sldId="281"/>
        </pc:sldMkLst>
        <pc:picChg chg="del">
          <ac:chgData name="Jason Messner" userId="2d984003-003f-48ef-aead-8bc03ab1bb6d" providerId="ADAL" clId="{5BA98AB6-11AF-49FD-86FF-A1C3BD3168B8}" dt="2022-05-25T18:01:17.947" v="17" actId="478"/>
          <ac:picMkLst>
            <pc:docMk/>
            <pc:sldMk cId="167772299" sldId="281"/>
            <ac:picMk id="9" creationId="{18832ED8-09A4-AD45-18A0-5F9A5E677CD9}"/>
          </ac:picMkLst>
        </pc:picChg>
      </pc:sldChg>
      <pc:sldChg chg="delSp mod delAnim">
        <pc:chgData name="Jason Messner" userId="2d984003-003f-48ef-aead-8bc03ab1bb6d" providerId="ADAL" clId="{5BA98AB6-11AF-49FD-86FF-A1C3BD3168B8}" dt="2022-05-25T18:01:40.482" v="27" actId="478"/>
        <pc:sldMkLst>
          <pc:docMk/>
          <pc:sldMk cId="315321767" sldId="282"/>
        </pc:sldMkLst>
        <pc:picChg chg="del">
          <ac:chgData name="Jason Messner" userId="2d984003-003f-48ef-aead-8bc03ab1bb6d" providerId="ADAL" clId="{5BA98AB6-11AF-49FD-86FF-A1C3BD3168B8}" dt="2022-05-25T18:01:40.482" v="27" actId="478"/>
          <ac:picMkLst>
            <pc:docMk/>
            <pc:sldMk cId="315321767" sldId="282"/>
            <ac:picMk id="8" creationId="{6A84E7E2-A2EC-130D-7242-50177E42070A}"/>
          </ac:picMkLst>
        </pc:picChg>
      </pc:sldChg>
      <pc:sldChg chg="delSp mod delAnim">
        <pc:chgData name="Jason Messner" userId="2d984003-003f-48ef-aead-8bc03ab1bb6d" providerId="ADAL" clId="{5BA98AB6-11AF-49FD-86FF-A1C3BD3168B8}" dt="2022-05-25T18:01:38.283" v="26" actId="478"/>
        <pc:sldMkLst>
          <pc:docMk/>
          <pc:sldMk cId="2958873818" sldId="283"/>
        </pc:sldMkLst>
        <pc:picChg chg="del">
          <ac:chgData name="Jason Messner" userId="2d984003-003f-48ef-aead-8bc03ab1bb6d" providerId="ADAL" clId="{5BA98AB6-11AF-49FD-86FF-A1C3BD3168B8}" dt="2022-05-25T18:01:38.283" v="26" actId="478"/>
          <ac:picMkLst>
            <pc:docMk/>
            <pc:sldMk cId="2958873818" sldId="283"/>
            <ac:picMk id="8" creationId="{791AA848-5120-C94B-06D7-C2DA4F56F423}"/>
          </ac:picMkLst>
        </pc:picChg>
      </pc:sldChg>
      <pc:sldChg chg="delSp mod delAnim">
        <pc:chgData name="Jason Messner" userId="2d984003-003f-48ef-aead-8bc03ab1bb6d" providerId="ADAL" clId="{5BA98AB6-11AF-49FD-86FF-A1C3BD3168B8}" dt="2022-05-25T18:01:36.139" v="25" actId="478"/>
        <pc:sldMkLst>
          <pc:docMk/>
          <pc:sldMk cId="160402837" sldId="284"/>
        </pc:sldMkLst>
        <pc:picChg chg="del">
          <ac:chgData name="Jason Messner" userId="2d984003-003f-48ef-aead-8bc03ab1bb6d" providerId="ADAL" clId="{5BA98AB6-11AF-49FD-86FF-A1C3BD3168B8}" dt="2022-05-25T18:01:36.139" v="25" actId="478"/>
          <ac:picMkLst>
            <pc:docMk/>
            <pc:sldMk cId="160402837" sldId="284"/>
            <ac:picMk id="7" creationId="{03D857E7-820D-93CB-F840-6FF8F97669F6}"/>
          </ac:picMkLst>
        </pc:picChg>
      </pc:sldChg>
      <pc:sldChg chg="delSp modSp mod delAnim">
        <pc:chgData name="Jason Messner" userId="2d984003-003f-48ef-aead-8bc03ab1bb6d" providerId="ADAL" clId="{5BA98AB6-11AF-49FD-86FF-A1C3BD3168B8}" dt="2022-05-25T18:01:32.736" v="24" actId="27636"/>
        <pc:sldMkLst>
          <pc:docMk/>
          <pc:sldMk cId="4082907817" sldId="285"/>
        </pc:sldMkLst>
        <pc:spChg chg="mod">
          <ac:chgData name="Jason Messner" userId="2d984003-003f-48ef-aead-8bc03ab1bb6d" providerId="ADAL" clId="{5BA98AB6-11AF-49FD-86FF-A1C3BD3168B8}" dt="2022-05-25T18:01:32.736" v="24" actId="27636"/>
          <ac:spMkLst>
            <pc:docMk/>
            <pc:sldMk cId="4082907817" sldId="285"/>
            <ac:spMk id="2" creationId="{A28C2164-342C-4692-EC77-69E83773327F}"/>
          </ac:spMkLst>
        </pc:spChg>
        <pc:picChg chg="del">
          <ac:chgData name="Jason Messner" userId="2d984003-003f-48ef-aead-8bc03ab1bb6d" providerId="ADAL" clId="{5BA98AB6-11AF-49FD-86FF-A1C3BD3168B8}" dt="2022-05-25T18:01:22.325" v="19" actId="478"/>
          <ac:picMkLst>
            <pc:docMk/>
            <pc:sldMk cId="4082907817" sldId="285"/>
            <ac:picMk id="4" creationId="{53D6C1EB-85C3-68BC-1B42-146F048692A2}"/>
          </ac:picMkLst>
        </pc:picChg>
      </pc:sldChg>
      <pc:sldChg chg="delSp mod delAnim">
        <pc:chgData name="Jason Messner" userId="2d984003-003f-48ef-aead-8bc03ab1bb6d" providerId="ADAL" clId="{5BA98AB6-11AF-49FD-86FF-A1C3BD3168B8}" dt="2022-05-25T18:01:19.965" v="18" actId="478"/>
        <pc:sldMkLst>
          <pc:docMk/>
          <pc:sldMk cId="2242599911" sldId="287"/>
        </pc:sldMkLst>
        <pc:picChg chg="del">
          <ac:chgData name="Jason Messner" userId="2d984003-003f-48ef-aead-8bc03ab1bb6d" providerId="ADAL" clId="{5BA98AB6-11AF-49FD-86FF-A1C3BD3168B8}" dt="2022-05-25T18:01:19.965" v="18" actId="478"/>
          <ac:picMkLst>
            <pc:docMk/>
            <pc:sldMk cId="2242599911" sldId="287"/>
            <ac:picMk id="9" creationId="{C5DC8483-B352-ADCA-BBEA-D9978FAECEEC}"/>
          </ac:picMkLst>
        </pc:picChg>
      </pc:sldChg>
      <pc:sldChg chg="delSp mod delAnim">
        <pc:chgData name="Jason Messner" userId="2d984003-003f-48ef-aead-8bc03ab1bb6d" providerId="ADAL" clId="{5BA98AB6-11AF-49FD-86FF-A1C3BD3168B8}" dt="2022-05-25T18:01:44.466" v="29" actId="478"/>
        <pc:sldMkLst>
          <pc:docMk/>
          <pc:sldMk cId="1555986800" sldId="289"/>
        </pc:sldMkLst>
        <pc:picChg chg="del">
          <ac:chgData name="Jason Messner" userId="2d984003-003f-48ef-aead-8bc03ab1bb6d" providerId="ADAL" clId="{5BA98AB6-11AF-49FD-86FF-A1C3BD3168B8}" dt="2022-05-25T18:01:44.466" v="29" actId="478"/>
          <ac:picMkLst>
            <pc:docMk/>
            <pc:sldMk cId="1555986800" sldId="289"/>
            <ac:picMk id="8" creationId="{BB35A7CA-232F-9DE5-9E26-5700134DE747}"/>
          </ac:picMkLst>
        </pc:picChg>
      </pc:sldChg>
      <pc:sldChg chg="delSp mod delAnim">
        <pc:chgData name="Jason Messner" userId="2d984003-003f-48ef-aead-8bc03ab1bb6d" providerId="ADAL" clId="{5BA98AB6-11AF-49FD-86FF-A1C3BD3168B8}" dt="2022-05-25T18:01:42.484" v="28" actId="478"/>
        <pc:sldMkLst>
          <pc:docMk/>
          <pc:sldMk cId="1853156411" sldId="290"/>
        </pc:sldMkLst>
        <pc:picChg chg="del">
          <ac:chgData name="Jason Messner" userId="2d984003-003f-48ef-aead-8bc03ab1bb6d" providerId="ADAL" clId="{5BA98AB6-11AF-49FD-86FF-A1C3BD3168B8}" dt="2022-05-25T18:01:42.484" v="28" actId="478"/>
          <ac:picMkLst>
            <pc:docMk/>
            <pc:sldMk cId="1853156411" sldId="290"/>
            <ac:picMk id="7" creationId="{A45A6AA6-6ECD-9324-A4E1-3C43CD8B29F9}"/>
          </ac:picMkLst>
        </pc:picChg>
      </pc:sldChg>
      <pc:sldChg chg="delSp mod delAnim">
        <pc:chgData name="Jason Messner" userId="2d984003-003f-48ef-aead-8bc03ab1bb6d" providerId="ADAL" clId="{5BA98AB6-11AF-49FD-86FF-A1C3BD3168B8}" dt="2022-05-25T18:01:47.240" v="30" actId="478"/>
        <pc:sldMkLst>
          <pc:docMk/>
          <pc:sldMk cId="503532975" sldId="291"/>
        </pc:sldMkLst>
        <pc:picChg chg="del">
          <ac:chgData name="Jason Messner" userId="2d984003-003f-48ef-aead-8bc03ab1bb6d" providerId="ADAL" clId="{5BA98AB6-11AF-49FD-86FF-A1C3BD3168B8}" dt="2022-05-25T18:01:47.240" v="30" actId="478"/>
          <ac:picMkLst>
            <pc:docMk/>
            <pc:sldMk cId="503532975" sldId="291"/>
            <ac:picMk id="6" creationId="{45A33552-72B7-A6B9-270E-4C5322AA5F9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3099B-0138-40F9-93F3-F7602F1CC00B}" type="datetimeFigureOut">
              <a:rPr lang="en-US" smtClean="0"/>
              <a:t>5/25/2022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283490-5CED-4169-A59E-A357CAEA86D5}" type="slidenum">
              <a:rPr lang="en-US" smtClean="0"/>
              <a:t>‹#›</a:t>
            </a:fld>
            <a:endParaRPr lang="en-US"/>
          </a:p>
        </p:txBody>
      </p:sp>
    </p:spTree>
    <p:extLst>
      <p:ext uri="{BB962C8B-B14F-4D97-AF65-F5344CB8AC3E}">
        <p14:creationId xmlns:p14="http://schemas.microsoft.com/office/powerpoint/2010/main" val="3269987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A283490-5CED-4169-A59E-A357CAEA86D5}" type="slidenum">
              <a:rPr lang="en-US" smtClean="0"/>
              <a:t>1</a:t>
            </a:fld>
            <a:endParaRPr lang="en-US"/>
          </a:p>
        </p:txBody>
      </p:sp>
    </p:spTree>
    <p:extLst>
      <p:ext uri="{BB962C8B-B14F-4D97-AF65-F5344CB8AC3E}">
        <p14:creationId xmlns:p14="http://schemas.microsoft.com/office/powerpoint/2010/main" val="3977059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7F693-3875-1655-23D9-3DE7AECC8B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A002CE-927E-4232-2F7E-CADB59E2A6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A9953B-DC7C-27E8-FDFB-2E04773B6F1C}"/>
              </a:ext>
            </a:extLst>
          </p:cNvPr>
          <p:cNvSpPr>
            <a:spLocks noGrp="1"/>
          </p:cNvSpPr>
          <p:nvPr>
            <p:ph type="dt" sz="half" idx="10"/>
          </p:nvPr>
        </p:nvSpPr>
        <p:spPr/>
        <p:txBody>
          <a:bodyPr/>
          <a:lstStyle/>
          <a:p>
            <a:fld id="{90C20E19-CEC2-4BDE-A4EB-0ADB14DC57E3}" type="datetimeFigureOut">
              <a:rPr lang="en-US" smtClean="0"/>
              <a:t>5/25/2022</a:t>
            </a:fld>
            <a:endParaRPr lang="en-US"/>
          </a:p>
        </p:txBody>
      </p:sp>
      <p:sp>
        <p:nvSpPr>
          <p:cNvPr id="5" name="Footer Placeholder 4">
            <a:extLst>
              <a:ext uri="{FF2B5EF4-FFF2-40B4-BE49-F238E27FC236}">
                <a16:creationId xmlns:a16="http://schemas.microsoft.com/office/drawing/2014/main" id="{AAD8CE3C-862D-0D67-94E8-80AEFBB0E3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475696-E976-8B22-2499-97B1623284DA}"/>
              </a:ext>
            </a:extLst>
          </p:cNvPr>
          <p:cNvSpPr>
            <a:spLocks noGrp="1"/>
          </p:cNvSpPr>
          <p:nvPr>
            <p:ph type="sldNum" sz="quarter" idx="12"/>
          </p:nvPr>
        </p:nvSpPr>
        <p:spPr/>
        <p:txBody>
          <a:bodyPr/>
          <a:lstStyle/>
          <a:p>
            <a:fld id="{0BE140DF-A4E2-471A-8C7E-0E9CBBB57347}" type="slidenum">
              <a:rPr lang="en-US" smtClean="0"/>
              <a:t>‹#›</a:t>
            </a:fld>
            <a:endParaRPr lang="en-US"/>
          </a:p>
        </p:txBody>
      </p:sp>
    </p:spTree>
    <p:extLst>
      <p:ext uri="{BB962C8B-B14F-4D97-AF65-F5344CB8AC3E}">
        <p14:creationId xmlns:p14="http://schemas.microsoft.com/office/powerpoint/2010/main" val="1681134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0DC44-AE51-727F-BF25-B20A61C48A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447D58-94B1-74FD-A85B-F2BF2B3E1A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3E71A1-A028-C421-A7A6-48D685D5939D}"/>
              </a:ext>
            </a:extLst>
          </p:cNvPr>
          <p:cNvSpPr>
            <a:spLocks noGrp="1"/>
          </p:cNvSpPr>
          <p:nvPr>
            <p:ph type="dt" sz="half" idx="10"/>
          </p:nvPr>
        </p:nvSpPr>
        <p:spPr/>
        <p:txBody>
          <a:bodyPr/>
          <a:lstStyle/>
          <a:p>
            <a:fld id="{90C20E19-CEC2-4BDE-A4EB-0ADB14DC57E3}" type="datetimeFigureOut">
              <a:rPr lang="en-US" smtClean="0"/>
              <a:t>5/25/2022</a:t>
            </a:fld>
            <a:endParaRPr lang="en-US"/>
          </a:p>
        </p:txBody>
      </p:sp>
      <p:sp>
        <p:nvSpPr>
          <p:cNvPr id="5" name="Footer Placeholder 4">
            <a:extLst>
              <a:ext uri="{FF2B5EF4-FFF2-40B4-BE49-F238E27FC236}">
                <a16:creationId xmlns:a16="http://schemas.microsoft.com/office/drawing/2014/main" id="{3AA7EF84-7F09-8485-903F-0C01C7FE5A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B67E2-BDDF-8385-90C4-2CDEED242854}"/>
              </a:ext>
            </a:extLst>
          </p:cNvPr>
          <p:cNvSpPr>
            <a:spLocks noGrp="1"/>
          </p:cNvSpPr>
          <p:nvPr>
            <p:ph type="sldNum" sz="quarter" idx="12"/>
          </p:nvPr>
        </p:nvSpPr>
        <p:spPr/>
        <p:txBody>
          <a:bodyPr/>
          <a:lstStyle/>
          <a:p>
            <a:fld id="{0BE140DF-A4E2-471A-8C7E-0E9CBBB57347}" type="slidenum">
              <a:rPr lang="en-US" smtClean="0"/>
              <a:t>‹#›</a:t>
            </a:fld>
            <a:endParaRPr lang="en-US"/>
          </a:p>
        </p:txBody>
      </p:sp>
    </p:spTree>
    <p:extLst>
      <p:ext uri="{BB962C8B-B14F-4D97-AF65-F5344CB8AC3E}">
        <p14:creationId xmlns:p14="http://schemas.microsoft.com/office/powerpoint/2010/main" val="2600868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2AB265-6C93-E566-8162-8B12EEB984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99D603-9754-8B91-4941-5FCCB50378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7137A9-6FB6-D45C-F25A-AB4FEB721122}"/>
              </a:ext>
            </a:extLst>
          </p:cNvPr>
          <p:cNvSpPr>
            <a:spLocks noGrp="1"/>
          </p:cNvSpPr>
          <p:nvPr>
            <p:ph type="dt" sz="half" idx="10"/>
          </p:nvPr>
        </p:nvSpPr>
        <p:spPr/>
        <p:txBody>
          <a:bodyPr/>
          <a:lstStyle/>
          <a:p>
            <a:fld id="{90C20E19-CEC2-4BDE-A4EB-0ADB14DC57E3}" type="datetimeFigureOut">
              <a:rPr lang="en-US" smtClean="0"/>
              <a:t>5/25/2022</a:t>
            </a:fld>
            <a:endParaRPr lang="en-US"/>
          </a:p>
        </p:txBody>
      </p:sp>
      <p:sp>
        <p:nvSpPr>
          <p:cNvPr id="5" name="Footer Placeholder 4">
            <a:extLst>
              <a:ext uri="{FF2B5EF4-FFF2-40B4-BE49-F238E27FC236}">
                <a16:creationId xmlns:a16="http://schemas.microsoft.com/office/drawing/2014/main" id="{4A329B4E-DD4C-058D-AFA1-7D2EAC5F4B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C8B411-A16A-16F3-E6F8-3EEE9917DF79}"/>
              </a:ext>
            </a:extLst>
          </p:cNvPr>
          <p:cNvSpPr>
            <a:spLocks noGrp="1"/>
          </p:cNvSpPr>
          <p:nvPr>
            <p:ph type="sldNum" sz="quarter" idx="12"/>
          </p:nvPr>
        </p:nvSpPr>
        <p:spPr/>
        <p:txBody>
          <a:bodyPr/>
          <a:lstStyle/>
          <a:p>
            <a:fld id="{0BE140DF-A4E2-471A-8C7E-0E9CBBB57347}" type="slidenum">
              <a:rPr lang="en-US" smtClean="0"/>
              <a:t>‹#›</a:t>
            </a:fld>
            <a:endParaRPr lang="en-US"/>
          </a:p>
        </p:txBody>
      </p:sp>
    </p:spTree>
    <p:extLst>
      <p:ext uri="{BB962C8B-B14F-4D97-AF65-F5344CB8AC3E}">
        <p14:creationId xmlns:p14="http://schemas.microsoft.com/office/powerpoint/2010/main" val="308693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2BA13-1E5A-D6DB-114A-844E458CD3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ADBBF3-8FC2-8EBB-CEE4-CA3E68B50F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F25D85-C8EB-A13A-E0DC-C2428CC4D06E}"/>
              </a:ext>
            </a:extLst>
          </p:cNvPr>
          <p:cNvSpPr>
            <a:spLocks noGrp="1"/>
          </p:cNvSpPr>
          <p:nvPr>
            <p:ph type="dt" sz="half" idx="10"/>
          </p:nvPr>
        </p:nvSpPr>
        <p:spPr/>
        <p:txBody>
          <a:bodyPr/>
          <a:lstStyle/>
          <a:p>
            <a:fld id="{90C20E19-CEC2-4BDE-A4EB-0ADB14DC57E3}" type="datetimeFigureOut">
              <a:rPr lang="en-US" smtClean="0"/>
              <a:t>5/25/2022</a:t>
            </a:fld>
            <a:endParaRPr lang="en-US"/>
          </a:p>
        </p:txBody>
      </p:sp>
      <p:sp>
        <p:nvSpPr>
          <p:cNvPr id="5" name="Footer Placeholder 4">
            <a:extLst>
              <a:ext uri="{FF2B5EF4-FFF2-40B4-BE49-F238E27FC236}">
                <a16:creationId xmlns:a16="http://schemas.microsoft.com/office/drawing/2014/main" id="{CD81D530-FCCA-6D80-E3DC-B3534489E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19ECE-8992-28C8-F233-198CEFD17F79}"/>
              </a:ext>
            </a:extLst>
          </p:cNvPr>
          <p:cNvSpPr>
            <a:spLocks noGrp="1"/>
          </p:cNvSpPr>
          <p:nvPr>
            <p:ph type="sldNum" sz="quarter" idx="12"/>
          </p:nvPr>
        </p:nvSpPr>
        <p:spPr/>
        <p:txBody>
          <a:bodyPr/>
          <a:lstStyle/>
          <a:p>
            <a:fld id="{0BE140DF-A4E2-471A-8C7E-0E9CBBB57347}" type="slidenum">
              <a:rPr lang="en-US" smtClean="0"/>
              <a:t>‹#›</a:t>
            </a:fld>
            <a:endParaRPr lang="en-US"/>
          </a:p>
        </p:txBody>
      </p:sp>
    </p:spTree>
    <p:extLst>
      <p:ext uri="{BB962C8B-B14F-4D97-AF65-F5344CB8AC3E}">
        <p14:creationId xmlns:p14="http://schemas.microsoft.com/office/powerpoint/2010/main" val="2087918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118B7-2B9C-6F6C-E1E1-1383B8E2BA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D1EF3B-FD67-36DB-7DB6-AF6AC0263B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12929F-5746-80E3-9921-90CB0EAFA416}"/>
              </a:ext>
            </a:extLst>
          </p:cNvPr>
          <p:cNvSpPr>
            <a:spLocks noGrp="1"/>
          </p:cNvSpPr>
          <p:nvPr>
            <p:ph type="dt" sz="half" idx="10"/>
          </p:nvPr>
        </p:nvSpPr>
        <p:spPr/>
        <p:txBody>
          <a:bodyPr/>
          <a:lstStyle/>
          <a:p>
            <a:fld id="{90C20E19-CEC2-4BDE-A4EB-0ADB14DC57E3}" type="datetimeFigureOut">
              <a:rPr lang="en-US" smtClean="0"/>
              <a:t>5/25/2022</a:t>
            </a:fld>
            <a:endParaRPr lang="en-US"/>
          </a:p>
        </p:txBody>
      </p:sp>
      <p:sp>
        <p:nvSpPr>
          <p:cNvPr id="5" name="Footer Placeholder 4">
            <a:extLst>
              <a:ext uri="{FF2B5EF4-FFF2-40B4-BE49-F238E27FC236}">
                <a16:creationId xmlns:a16="http://schemas.microsoft.com/office/drawing/2014/main" id="{2A1F80C7-79CF-E459-D79B-C0D5C706D3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079D64-B7BB-55D9-5CED-39212C21BE9C}"/>
              </a:ext>
            </a:extLst>
          </p:cNvPr>
          <p:cNvSpPr>
            <a:spLocks noGrp="1"/>
          </p:cNvSpPr>
          <p:nvPr>
            <p:ph type="sldNum" sz="quarter" idx="12"/>
          </p:nvPr>
        </p:nvSpPr>
        <p:spPr/>
        <p:txBody>
          <a:bodyPr/>
          <a:lstStyle/>
          <a:p>
            <a:fld id="{0BE140DF-A4E2-471A-8C7E-0E9CBBB57347}" type="slidenum">
              <a:rPr lang="en-US" smtClean="0"/>
              <a:t>‹#›</a:t>
            </a:fld>
            <a:endParaRPr lang="en-US"/>
          </a:p>
        </p:txBody>
      </p:sp>
    </p:spTree>
    <p:extLst>
      <p:ext uri="{BB962C8B-B14F-4D97-AF65-F5344CB8AC3E}">
        <p14:creationId xmlns:p14="http://schemas.microsoft.com/office/powerpoint/2010/main" val="318519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8A75F-9185-9019-F45B-5920BE054E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B62227-237B-060E-7107-34C43F85BD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8DBD12-9034-EFA2-3F71-620BCB7C51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E90132-124C-11A5-878E-70C5C78EBD74}"/>
              </a:ext>
            </a:extLst>
          </p:cNvPr>
          <p:cNvSpPr>
            <a:spLocks noGrp="1"/>
          </p:cNvSpPr>
          <p:nvPr>
            <p:ph type="dt" sz="half" idx="10"/>
          </p:nvPr>
        </p:nvSpPr>
        <p:spPr/>
        <p:txBody>
          <a:bodyPr/>
          <a:lstStyle/>
          <a:p>
            <a:fld id="{90C20E19-CEC2-4BDE-A4EB-0ADB14DC57E3}" type="datetimeFigureOut">
              <a:rPr lang="en-US" smtClean="0"/>
              <a:t>5/25/2022</a:t>
            </a:fld>
            <a:endParaRPr lang="en-US"/>
          </a:p>
        </p:txBody>
      </p:sp>
      <p:sp>
        <p:nvSpPr>
          <p:cNvPr id="6" name="Footer Placeholder 5">
            <a:extLst>
              <a:ext uri="{FF2B5EF4-FFF2-40B4-BE49-F238E27FC236}">
                <a16:creationId xmlns:a16="http://schemas.microsoft.com/office/drawing/2014/main" id="{C80508F0-C62A-296F-406E-465CB5C612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86D3C5-5964-491D-7F89-65863A55658F}"/>
              </a:ext>
            </a:extLst>
          </p:cNvPr>
          <p:cNvSpPr>
            <a:spLocks noGrp="1"/>
          </p:cNvSpPr>
          <p:nvPr>
            <p:ph type="sldNum" sz="quarter" idx="12"/>
          </p:nvPr>
        </p:nvSpPr>
        <p:spPr/>
        <p:txBody>
          <a:bodyPr/>
          <a:lstStyle/>
          <a:p>
            <a:fld id="{0BE140DF-A4E2-471A-8C7E-0E9CBBB57347}" type="slidenum">
              <a:rPr lang="en-US" smtClean="0"/>
              <a:t>‹#›</a:t>
            </a:fld>
            <a:endParaRPr lang="en-US"/>
          </a:p>
        </p:txBody>
      </p:sp>
    </p:spTree>
    <p:extLst>
      <p:ext uri="{BB962C8B-B14F-4D97-AF65-F5344CB8AC3E}">
        <p14:creationId xmlns:p14="http://schemas.microsoft.com/office/powerpoint/2010/main" val="2837441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65F2B-AB2A-5AC4-A832-B5EAB9A101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DB21FE-FC41-9072-6908-B086929BA8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E7EAA8-3175-8E09-CA59-3DF6773D46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441781-0B9D-E40E-B843-5DC8A5C8BE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233B34-2E8D-B3B4-B3EB-032CC3ECA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402A97-8C11-9B1C-A6D0-78F4431C791B}"/>
              </a:ext>
            </a:extLst>
          </p:cNvPr>
          <p:cNvSpPr>
            <a:spLocks noGrp="1"/>
          </p:cNvSpPr>
          <p:nvPr>
            <p:ph type="dt" sz="half" idx="10"/>
          </p:nvPr>
        </p:nvSpPr>
        <p:spPr/>
        <p:txBody>
          <a:bodyPr/>
          <a:lstStyle/>
          <a:p>
            <a:fld id="{90C20E19-CEC2-4BDE-A4EB-0ADB14DC57E3}" type="datetimeFigureOut">
              <a:rPr lang="en-US" smtClean="0"/>
              <a:t>5/25/2022</a:t>
            </a:fld>
            <a:endParaRPr lang="en-US"/>
          </a:p>
        </p:txBody>
      </p:sp>
      <p:sp>
        <p:nvSpPr>
          <p:cNvPr id="8" name="Footer Placeholder 7">
            <a:extLst>
              <a:ext uri="{FF2B5EF4-FFF2-40B4-BE49-F238E27FC236}">
                <a16:creationId xmlns:a16="http://schemas.microsoft.com/office/drawing/2014/main" id="{D48CF5AE-22DF-10E7-17CF-4C143DB503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F3A3B5-D620-9C5A-06C3-EA74CACE98C1}"/>
              </a:ext>
            </a:extLst>
          </p:cNvPr>
          <p:cNvSpPr>
            <a:spLocks noGrp="1"/>
          </p:cNvSpPr>
          <p:nvPr>
            <p:ph type="sldNum" sz="quarter" idx="12"/>
          </p:nvPr>
        </p:nvSpPr>
        <p:spPr/>
        <p:txBody>
          <a:bodyPr/>
          <a:lstStyle/>
          <a:p>
            <a:fld id="{0BE140DF-A4E2-471A-8C7E-0E9CBBB57347}" type="slidenum">
              <a:rPr lang="en-US" smtClean="0"/>
              <a:t>‹#›</a:t>
            </a:fld>
            <a:endParaRPr lang="en-US"/>
          </a:p>
        </p:txBody>
      </p:sp>
    </p:spTree>
    <p:extLst>
      <p:ext uri="{BB962C8B-B14F-4D97-AF65-F5344CB8AC3E}">
        <p14:creationId xmlns:p14="http://schemas.microsoft.com/office/powerpoint/2010/main" val="2643847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4CBF6-35B7-0193-BFD5-A7863BD4A4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D62170-34B3-60A2-1D1D-D634D120F253}"/>
              </a:ext>
            </a:extLst>
          </p:cNvPr>
          <p:cNvSpPr>
            <a:spLocks noGrp="1"/>
          </p:cNvSpPr>
          <p:nvPr>
            <p:ph type="dt" sz="half" idx="10"/>
          </p:nvPr>
        </p:nvSpPr>
        <p:spPr/>
        <p:txBody>
          <a:bodyPr/>
          <a:lstStyle/>
          <a:p>
            <a:fld id="{90C20E19-CEC2-4BDE-A4EB-0ADB14DC57E3}" type="datetimeFigureOut">
              <a:rPr lang="en-US" smtClean="0"/>
              <a:t>5/25/2022</a:t>
            </a:fld>
            <a:endParaRPr lang="en-US"/>
          </a:p>
        </p:txBody>
      </p:sp>
      <p:sp>
        <p:nvSpPr>
          <p:cNvPr id="4" name="Footer Placeholder 3">
            <a:extLst>
              <a:ext uri="{FF2B5EF4-FFF2-40B4-BE49-F238E27FC236}">
                <a16:creationId xmlns:a16="http://schemas.microsoft.com/office/drawing/2014/main" id="{0317793B-B8A2-B20F-9D66-B75CAA6AE6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CC4C5F-B56C-3F2A-42B1-5945F194C933}"/>
              </a:ext>
            </a:extLst>
          </p:cNvPr>
          <p:cNvSpPr>
            <a:spLocks noGrp="1"/>
          </p:cNvSpPr>
          <p:nvPr>
            <p:ph type="sldNum" sz="quarter" idx="12"/>
          </p:nvPr>
        </p:nvSpPr>
        <p:spPr/>
        <p:txBody>
          <a:bodyPr/>
          <a:lstStyle/>
          <a:p>
            <a:fld id="{0BE140DF-A4E2-471A-8C7E-0E9CBBB57347}" type="slidenum">
              <a:rPr lang="en-US" smtClean="0"/>
              <a:t>‹#›</a:t>
            </a:fld>
            <a:endParaRPr lang="en-US"/>
          </a:p>
        </p:txBody>
      </p:sp>
    </p:spTree>
    <p:extLst>
      <p:ext uri="{BB962C8B-B14F-4D97-AF65-F5344CB8AC3E}">
        <p14:creationId xmlns:p14="http://schemas.microsoft.com/office/powerpoint/2010/main" val="2768204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D3A2AB-DEBF-638E-11A8-0DCF14A51586}"/>
              </a:ext>
            </a:extLst>
          </p:cNvPr>
          <p:cNvSpPr>
            <a:spLocks noGrp="1"/>
          </p:cNvSpPr>
          <p:nvPr>
            <p:ph type="dt" sz="half" idx="10"/>
          </p:nvPr>
        </p:nvSpPr>
        <p:spPr/>
        <p:txBody>
          <a:bodyPr/>
          <a:lstStyle/>
          <a:p>
            <a:fld id="{90C20E19-CEC2-4BDE-A4EB-0ADB14DC57E3}" type="datetimeFigureOut">
              <a:rPr lang="en-US" smtClean="0"/>
              <a:t>5/25/2022</a:t>
            </a:fld>
            <a:endParaRPr lang="en-US"/>
          </a:p>
        </p:txBody>
      </p:sp>
      <p:sp>
        <p:nvSpPr>
          <p:cNvPr id="3" name="Footer Placeholder 2">
            <a:extLst>
              <a:ext uri="{FF2B5EF4-FFF2-40B4-BE49-F238E27FC236}">
                <a16:creationId xmlns:a16="http://schemas.microsoft.com/office/drawing/2014/main" id="{2B3E7DE1-D4BE-B69A-0D76-8545CD6D96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AD406C-62C0-040D-B7D7-8932EE16AACC}"/>
              </a:ext>
            </a:extLst>
          </p:cNvPr>
          <p:cNvSpPr>
            <a:spLocks noGrp="1"/>
          </p:cNvSpPr>
          <p:nvPr>
            <p:ph type="sldNum" sz="quarter" idx="12"/>
          </p:nvPr>
        </p:nvSpPr>
        <p:spPr/>
        <p:txBody>
          <a:bodyPr/>
          <a:lstStyle/>
          <a:p>
            <a:fld id="{0BE140DF-A4E2-471A-8C7E-0E9CBBB57347}" type="slidenum">
              <a:rPr lang="en-US" smtClean="0"/>
              <a:t>‹#›</a:t>
            </a:fld>
            <a:endParaRPr lang="en-US"/>
          </a:p>
        </p:txBody>
      </p:sp>
    </p:spTree>
    <p:extLst>
      <p:ext uri="{BB962C8B-B14F-4D97-AF65-F5344CB8AC3E}">
        <p14:creationId xmlns:p14="http://schemas.microsoft.com/office/powerpoint/2010/main" val="3915522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1ED7-4D75-E0C1-2B99-632D515F9D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43487E-D2DA-EE76-1857-D6C2309E30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4658E5-9FD7-15C3-3CE9-141ABAF16F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9D0A6C-1902-56A3-EC4D-0D2247CE0B61}"/>
              </a:ext>
            </a:extLst>
          </p:cNvPr>
          <p:cNvSpPr>
            <a:spLocks noGrp="1"/>
          </p:cNvSpPr>
          <p:nvPr>
            <p:ph type="dt" sz="half" idx="10"/>
          </p:nvPr>
        </p:nvSpPr>
        <p:spPr/>
        <p:txBody>
          <a:bodyPr/>
          <a:lstStyle/>
          <a:p>
            <a:fld id="{90C20E19-CEC2-4BDE-A4EB-0ADB14DC57E3}" type="datetimeFigureOut">
              <a:rPr lang="en-US" smtClean="0"/>
              <a:t>5/25/2022</a:t>
            </a:fld>
            <a:endParaRPr lang="en-US"/>
          </a:p>
        </p:txBody>
      </p:sp>
      <p:sp>
        <p:nvSpPr>
          <p:cNvPr id="6" name="Footer Placeholder 5">
            <a:extLst>
              <a:ext uri="{FF2B5EF4-FFF2-40B4-BE49-F238E27FC236}">
                <a16:creationId xmlns:a16="http://schemas.microsoft.com/office/drawing/2014/main" id="{DB45349C-4A6E-4E4E-C8E7-281417C90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8A370F-62BA-6BC1-CCD8-02A1CB6B8429}"/>
              </a:ext>
            </a:extLst>
          </p:cNvPr>
          <p:cNvSpPr>
            <a:spLocks noGrp="1"/>
          </p:cNvSpPr>
          <p:nvPr>
            <p:ph type="sldNum" sz="quarter" idx="12"/>
          </p:nvPr>
        </p:nvSpPr>
        <p:spPr/>
        <p:txBody>
          <a:bodyPr/>
          <a:lstStyle/>
          <a:p>
            <a:fld id="{0BE140DF-A4E2-471A-8C7E-0E9CBBB57347}" type="slidenum">
              <a:rPr lang="en-US" smtClean="0"/>
              <a:t>‹#›</a:t>
            </a:fld>
            <a:endParaRPr lang="en-US"/>
          </a:p>
        </p:txBody>
      </p:sp>
    </p:spTree>
    <p:extLst>
      <p:ext uri="{BB962C8B-B14F-4D97-AF65-F5344CB8AC3E}">
        <p14:creationId xmlns:p14="http://schemas.microsoft.com/office/powerpoint/2010/main" val="2103104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979AB-00FC-007D-723E-CDD084F6F2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5861D3-114D-A98E-7FC6-D4222ADE3F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119F0E-7733-A446-DB7A-D8CEE48F77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F57F2C-DF45-AF57-B6ED-2014D761E0AA}"/>
              </a:ext>
            </a:extLst>
          </p:cNvPr>
          <p:cNvSpPr>
            <a:spLocks noGrp="1"/>
          </p:cNvSpPr>
          <p:nvPr>
            <p:ph type="dt" sz="half" idx="10"/>
          </p:nvPr>
        </p:nvSpPr>
        <p:spPr/>
        <p:txBody>
          <a:bodyPr/>
          <a:lstStyle/>
          <a:p>
            <a:fld id="{90C20E19-CEC2-4BDE-A4EB-0ADB14DC57E3}" type="datetimeFigureOut">
              <a:rPr lang="en-US" smtClean="0"/>
              <a:t>5/25/2022</a:t>
            </a:fld>
            <a:endParaRPr lang="en-US"/>
          </a:p>
        </p:txBody>
      </p:sp>
      <p:sp>
        <p:nvSpPr>
          <p:cNvPr id="6" name="Footer Placeholder 5">
            <a:extLst>
              <a:ext uri="{FF2B5EF4-FFF2-40B4-BE49-F238E27FC236}">
                <a16:creationId xmlns:a16="http://schemas.microsoft.com/office/drawing/2014/main" id="{F0E741A7-27F1-3507-2467-B824706A0B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A3DD57-5CDE-F525-318F-A15F25D18152}"/>
              </a:ext>
            </a:extLst>
          </p:cNvPr>
          <p:cNvSpPr>
            <a:spLocks noGrp="1"/>
          </p:cNvSpPr>
          <p:nvPr>
            <p:ph type="sldNum" sz="quarter" idx="12"/>
          </p:nvPr>
        </p:nvSpPr>
        <p:spPr/>
        <p:txBody>
          <a:bodyPr/>
          <a:lstStyle/>
          <a:p>
            <a:fld id="{0BE140DF-A4E2-471A-8C7E-0E9CBBB57347}" type="slidenum">
              <a:rPr lang="en-US" smtClean="0"/>
              <a:t>‹#›</a:t>
            </a:fld>
            <a:endParaRPr lang="en-US"/>
          </a:p>
        </p:txBody>
      </p:sp>
    </p:spTree>
    <p:extLst>
      <p:ext uri="{BB962C8B-B14F-4D97-AF65-F5344CB8AC3E}">
        <p14:creationId xmlns:p14="http://schemas.microsoft.com/office/powerpoint/2010/main" val="3533437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C47B10-C948-E947-5B21-BE84CF431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A35547-662A-B84E-8CD5-D1A4E6CC77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843E69-FEF8-1D3B-0BE8-743C75C451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20E19-CEC2-4BDE-A4EB-0ADB14DC57E3}" type="datetimeFigureOut">
              <a:rPr lang="en-US" smtClean="0"/>
              <a:t>5/25/2022</a:t>
            </a:fld>
            <a:endParaRPr lang="en-US"/>
          </a:p>
        </p:txBody>
      </p:sp>
      <p:sp>
        <p:nvSpPr>
          <p:cNvPr id="5" name="Footer Placeholder 4">
            <a:extLst>
              <a:ext uri="{FF2B5EF4-FFF2-40B4-BE49-F238E27FC236}">
                <a16:creationId xmlns:a16="http://schemas.microsoft.com/office/drawing/2014/main" id="{F1D66B20-6D9F-FA24-EF46-2FF28EB0B3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A9358A-484A-991B-D64D-F2EE062870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E140DF-A4E2-471A-8C7E-0E9CBBB57347}" type="slidenum">
              <a:rPr lang="en-US" smtClean="0"/>
              <a:t>‹#›</a:t>
            </a:fld>
            <a:endParaRPr lang="en-US"/>
          </a:p>
        </p:txBody>
      </p:sp>
    </p:spTree>
    <p:extLst>
      <p:ext uri="{BB962C8B-B14F-4D97-AF65-F5344CB8AC3E}">
        <p14:creationId xmlns:p14="http://schemas.microsoft.com/office/powerpoint/2010/main" val="932336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1220517-8DE7-FA38-F660-0D2D2669074C}"/>
              </a:ext>
            </a:extLst>
          </p:cNvPr>
          <p:cNvSpPr>
            <a:spLocks noGrp="1"/>
          </p:cNvSpPr>
          <p:nvPr>
            <p:ph type="ctrTitle"/>
          </p:nvPr>
        </p:nvSpPr>
        <p:spPr>
          <a:xfrm>
            <a:off x="1314824" y="735106"/>
            <a:ext cx="10053763" cy="2928470"/>
          </a:xfrm>
        </p:spPr>
        <p:txBody>
          <a:bodyPr anchor="b">
            <a:normAutofit/>
          </a:bodyPr>
          <a:lstStyle/>
          <a:p>
            <a:pPr algn="l"/>
            <a:br>
              <a:rPr lang="en-US" sz="4800" dirty="0">
                <a:solidFill>
                  <a:srgbClr val="FFFFFF"/>
                </a:solidFill>
              </a:rPr>
            </a:br>
            <a:r>
              <a:rPr lang="en-US" sz="4800" dirty="0">
                <a:solidFill>
                  <a:srgbClr val="FFFFFF"/>
                </a:solidFill>
              </a:rPr>
              <a:t>COVID-19 Local Health Department Dashboard Storytelling Project</a:t>
            </a:r>
          </a:p>
        </p:txBody>
      </p:sp>
      <p:sp>
        <p:nvSpPr>
          <p:cNvPr id="3" name="Subtitle 2">
            <a:extLst>
              <a:ext uri="{FF2B5EF4-FFF2-40B4-BE49-F238E27FC236}">
                <a16:creationId xmlns:a16="http://schemas.microsoft.com/office/drawing/2014/main" id="{2C01F8AD-1BE2-A927-6C71-989E5ECD4E88}"/>
              </a:ext>
            </a:extLst>
          </p:cNvPr>
          <p:cNvSpPr>
            <a:spLocks noGrp="1"/>
          </p:cNvSpPr>
          <p:nvPr>
            <p:ph type="subTitle" idx="1"/>
          </p:nvPr>
        </p:nvSpPr>
        <p:spPr>
          <a:xfrm>
            <a:off x="1350682" y="4870824"/>
            <a:ext cx="10005951" cy="1458258"/>
          </a:xfrm>
        </p:spPr>
        <p:txBody>
          <a:bodyPr anchor="ctr">
            <a:normAutofit/>
          </a:bodyPr>
          <a:lstStyle/>
          <a:p>
            <a:pPr algn="l"/>
            <a:r>
              <a:rPr lang="en-US" dirty="0"/>
              <a:t>Jason Messner, MPH</a:t>
            </a:r>
          </a:p>
          <a:p>
            <a:pPr algn="l"/>
            <a:r>
              <a:rPr lang="en-US" dirty="0"/>
              <a:t>Health Data Analyst</a:t>
            </a:r>
          </a:p>
          <a:p>
            <a:pPr algn="l"/>
            <a:r>
              <a:rPr lang="en-US" dirty="0"/>
              <a:t>CDC Foundation</a:t>
            </a:r>
          </a:p>
        </p:txBody>
      </p:sp>
    </p:spTree>
    <p:extLst>
      <p:ext uri="{BB962C8B-B14F-4D97-AF65-F5344CB8AC3E}">
        <p14:creationId xmlns:p14="http://schemas.microsoft.com/office/powerpoint/2010/main" val="2339294536"/>
      </p:ext>
    </p:extLst>
  </p:cSld>
  <p:clrMapOvr>
    <a:masterClrMapping/>
  </p:clrMapOvr>
  <mc:AlternateContent xmlns:mc="http://schemas.openxmlformats.org/markup-compatibility/2006" xmlns:p14="http://schemas.microsoft.com/office/powerpoint/2010/main">
    <mc:Choice Requires="p14">
      <p:transition spd="slow" p14:dur="2000" advTm="12777"/>
    </mc:Choice>
    <mc:Fallback xmlns="">
      <p:transition spd="slow" advTm="1277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38" name="Rectangle 37">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888056B-7C2F-EFA4-18E9-CAF0A72BC468}"/>
              </a:ext>
            </a:extLst>
          </p:cNvPr>
          <p:cNvSpPr>
            <a:spLocks noGrp="1"/>
          </p:cNvSpPr>
          <p:nvPr>
            <p:ph type="title"/>
          </p:nvPr>
        </p:nvSpPr>
        <p:spPr>
          <a:xfrm>
            <a:off x="1371598" y="319314"/>
            <a:ext cx="9477377" cy="1030515"/>
          </a:xfrm>
        </p:spPr>
        <p:txBody>
          <a:bodyPr anchor="ctr">
            <a:normAutofit/>
          </a:bodyPr>
          <a:lstStyle/>
          <a:p>
            <a:r>
              <a:rPr lang="en-US" sz="4000" dirty="0">
                <a:solidFill>
                  <a:srgbClr val="FFFFFF"/>
                </a:solidFill>
              </a:rPr>
              <a:t>Sum of Total Cases Map with Color Indicator</a:t>
            </a:r>
          </a:p>
        </p:txBody>
      </p:sp>
      <p:pic>
        <p:nvPicPr>
          <p:cNvPr id="8" name="Picture 7">
            <a:extLst>
              <a:ext uri="{FF2B5EF4-FFF2-40B4-BE49-F238E27FC236}">
                <a16:creationId xmlns:a16="http://schemas.microsoft.com/office/drawing/2014/main" id="{DF2D7167-16BB-1498-171B-3972E4CC721D}"/>
              </a:ext>
            </a:extLst>
          </p:cNvPr>
          <p:cNvPicPr>
            <a:picLocks noChangeAspect="1"/>
          </p:cNvPicPr>
          <p:nvPr/>
        </p:nvPicPr>
        <p:blipFill>
          <a:blip r:embed="rId2"/>
          <a:stretch>
            <a:fillRect/>
          </a:stretch>
        </p:blipFill>
        <p:spPr>
          <a:xfrm>
            <a:off x="530099" y="1349829"/>
            <a:ext cx="11131802" cy="4990813"/>
          </a:xfrm>
          <a:prstGeom prst="rect">
            <a:avLst/>
          </a:prstGeom>
        </p:spPr>
      </p:pic>
      <p:sp>
        <p:nvSpPr>
          <p:cNvPr id="10" name="TextBox 9">
            <a:extLst>
              <a:ext uri="{FF2B5EF4-FFF2-40B4-BE49-F238E27FC236}">
                <a16:creationId xmlns:a16="http://schemas.microsoft.com/office/drawing/2014/main" id="{AFFB94F9-3C92-4D01-6C65-B570DC397A19}"/>
              </a:ext>
            </a:extLst>
          </p:cNvPr>
          <p:cNvSpPr txBox="1"/>
          <p:nvPr/>
        </p:nvSpPr>
        <p:spPr>
          <a:xfrm>
            <a:off x="673769" y="3634888"/>
            <a:ext cx="3502786" cy="1200329"/>
          </a:xfrm>
          <a:prstGeom prst="rect">
            <a:avLst/>
          </a:prstGeom>
          <a:noFill/>
        </p:spPr>
        <p:txBody>
          <a:bodyPr wrap="square" rtlCol="0">
            <a:spAutoFit/>
          </a:bodyPr>
          <a:lstStyle/>
          <a:p>
            <a:r>
              <a:rPr lang="en-US" dirty="0"/>
              <a:t>Tableau’s mapping capabilities are fair easier to use vs Power BI for the purpose of creating this type of map graphic.</a:t>
            </a:r>
          </a:p>
        </p:txBody>
      </p:sp>
    </p:spTree>
    <p:extLst>
      <p:ext uri="{BB962C8B-B14F-4D97-AF65-F5344CB8AC3E}">
        <p14:creationId xmlns:p14="http://schemas.microsoft.com/office/powerpoint/2010/main" val="1253019599"/>
      </p:ext>
    </p:extLst>
  </p:cSld>
  <p:clrMapOvr>
    <a:masterClrMapping/>
  </p:clrMapOvr>
  <mc:AlternateContent xmlns:mc="http://schemas.openxmlformats.org/markup-compatibility/2006" xmlns:p14="http://schemas.microsoft.com/office/powerpoint/2010/main">
    <mc:Choice Requires="p14">
      <p:transition spd="slow" p14:dur="2000" advTm="86734"/>
    </mc:Choice>
    <mc:Fallback xmlns="">
      <p:transition spd="slow" advTm="8673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38" name="Rectangle 37">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888056B-7C2F-EFA4-18E9-CAF0A72BC468}"/>
              </a:ext>
            </a:extLst>
          </p:cNvPr>
          <p:cNvSpPr>
            <a:spLocks noGrp="1"/>
          </p:cNvSpPr>
          <p:nvPr>
            <p:ph type="title"/>
          </p:nvPr>
        </p:nvSpPr>
        <p:spPr>
          <a:xfrm>
            <a:off x="433138" y="319314"/>
            <a:ext cx="11141242" cy="1030515"/>
          </a:xfrm>
        </p:spPr>
        <p:txBody>
          <a:bodyPr anchor="ctr">
            <a:normAutofit/>
          </a:bodyPr>
          <a:lstStyle/>
          <a:p>
            <a:r>
              <a:rPr lang="en-US" sz="4000" dirty="0">
                <a:solidFill>
                  <a:srgbClr val="FFFFFF"/>
                </a:solidFill>
              </a:rPr>
              <a:t>Case Running Total per Age Group by Month and Year</a:t>
            </a:r>
          </a:p>
        </p:txBody>
      </p:sp>
      <p:pic>
        <p:nvPicPr>
          <p:cNvPr id="8" name="Picture 7">
            <a:extLst>
              <a:ext uri="{FF2B5EF4-FFF2-40B4-BE49-F238E27FC236}">
                <a16:creationId xmlns:a16="http://schemas.microsoft.com/office/drawing/2014/main" id="{857DB192-0E57-C29D-D542-45E9CDE749DC}"/>
              </a:ext>
            </a:extLst>
          </p:cNvPr>
          <p:cNvPicPr>
            <a:picLocks noChangeAspect="1"/>
          </p:cNvPicPr>
          <p:nvPr/>
        </p:nvPicPr>
        <p:blipFill>
          <a:blip r:embed="rId2"/>
          <a:stretch>
            <a:fillRect/>
          </a:stretch>
        </p:blipFill>
        <p:spPr>
          <a:xfrm>
            <a:off x="815781" y="1349829"/>
            <a:ext cx="10329618" cy="5158579"/>
          </a:xfrm>
          <a:prstGeom prst="rect">
            <a:avLst/>
          </a:prstGeom>
        </p:spPr>
      </p:pic>
      <p:sp>
        <p:nvSpPr>
          <p:cNvPr id="13" name="TextBox 12">
            <a:extLst>
              <a:ext uri="{FF2B5EF4-FFF2-40B4-BE49-F238E27FC236}">
                <a16:creationId xmlns:a16="http://schemas.microsoft.com/office/drawing/2014/main" id="{28D3D3C5-0A59-C33C-6FB1-94CF8EAF3104}"/>
              </a:ext>
            </a:extLst>
          </p:cNvPr>
          <p:cNvSpPr txBox="1"/>
          <p:nvPr/>
        </p:nvSpPr>
        <p:spPr>
          <a:xfrm>
            <a:off x="2189747" y="2671011"/>
            <a:ext cx="2646948" cy="646331"/>
          </a:xfrm>
          <a:prstGeom prst="rect">
            <a:avLst/>
          </a:prstGeom>
          <a:noFill/>
        </p:spPr>
        <p:txBody>
          <a:bodyPr wrap="square" rtlCol="0">
            <a:spAutoFit/>
          </a:bodyPr>
          <a:lstStyle/>
          <a:p>
            <a:r>
              <a:rPr lang="en-US" dirty="0"/>
              <a:t>Too many groups for this kind of graphic?</a:t>
            </a:r>
          </a:p>
        </p:txBody>
      </p:sp>
    </p:spTree>
    <p:extLst>
      <p:ext uri="{BB962C8B-B14F-4D97-AF65-F5344CB8AC3E}">
        <p14:creationId xmlns:p14="http://schemas.microsoft.com/office/powerpoint/2010/main" val="3802332245"/>
      </p:ext>
    </p:extLst>
  </p:cSld>
  <p:clrMapOvr>
    <a:masterClrMapping/>
  </p:clrMapOvr>
  <mc:AlternateContent xmlns:mc="http://schemas.openxmlformats.org/markup-compatibility/2006" xmlns:p14="http://schemas.microsoft.com/office/powerpoint/2010/main">
    <mc:Choice Requires="p14">
      <p:transition spd="slow" p14:dur="2000" advTm="40511"/>
    </mc:Choice>
    <mc:Fallback xmlns="">
      <p:transition spd="slow" advTm="4051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38" name="Rectangle 37">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888056B-7C2F-EFA4-18E9-CAF0A72BC468}"/>
              </a:ext>
            </a:extLst>
          </p:cNvPr>
          <p:cNvSpPr>
            <a:spLocks noGrp="1"/>
          </p:cNvSpPr>
          <p:nvPr>
            <p:ph type="title"/>
          </p:nvPr>
        </p:nvSpPr>
        <p:spPr>
          <a:xfrm>
            <a:off x="902368" y="319314"/>
            <a:ext cx="10780295" cy="1030515"/>
          </a:xfrm>
        </p:spPr>
        <p:txBody>
          <a:bodyPr anchor="ctr">
            <a:normAutofit/>
          </a:bodyPr>
          <a:lstStyle/>
          <a:p>
            <a:r>
              <a:rPr lang="en-US" sz="4000" dirty="0">
                <a:solidFill>
                  <a:srgbClr val="FFFFFF"/>
                </a:solidFill>
              </a:rPr>
              <a:t>Total Case Running Total per Gender by Month/Year</a:t>
            </a:r>
          </a:p>
        </p:txBody>
      </p:sp>
      <p:pic>
        <p:nvPicPr>
          <p:cNvPr id="4" name="Picture 3">
            <a:extLst>
              <a:ext uri="{FF2B5EF4-FFF2-40B4-BE49-F238E27FC236}">
                <a16:creationId xmlns:a16="http://schemas.microsoft.com/office/drawing/2014/main" id="{54ADE080-5F2D-AC8D-D1FE-08F27CF111A5}"/>
              </a:ext>
            </a:extLst>
          </p:cNvPr>
          <p:cNvPicPr>
            <a:picLocks noChangeAspect="1"/>
          </p:cNvPicPr>
          <p:nvPr/>
        </p:nvPicPr>
        <p:blipFill>
          <a:blip r:embed="rId2"/>
          <a:stretch>
            <a:fillRect/>
          </a:stretch>
        </p:blipFill>
        <p:spPr>
          <a:xfrm>
            <a:off x="780295" y="1349829"/>
            <a:ext cx="10659979" cy="5343199"/>
          </a:xfrm>
          <a:prstGeom prst="rect">
            <a:avLst/>
          </a:prstGeom>
        </p:spPr>
      </p:pic>
      <p:sp>
        <p:nvSpPr>
          <p:cNvPr id="5" name="TextBox 4">
            <a:extLst>
              <a:ext uri="{FF2B5EF4-FFF2-40B4-BE49-F238E27FC236}">
                <a16:creationId xmlns:a16="http://schemas.microsoft.com/office/drawing/2014/main" id="{8F61FD5A-052B-976D-034D-5F1B5E5BBA63}"/>
              </a:ext>
            </a:extLst>
          </p:cNvPr>
          <p:cNvSpPr txBox="1"/>
          <p:nvPr/>
        </p:nvSpPr>
        <p:spPr>
          <a:xfrm>
            <a:off x="2045368" y="2767263"/>
            <a:ext cx="3789948" cy="646331"/>
          </a:xfrm>
          <a:prstGeom prst="rect">
            <a:avLst/>
          </a:prstGeom>
          <a:noFill/>
        </p:spPr>
        <p:txBody>
          <a:bodyPr wrap="square" rtlCol="0">
            <a:spAutoFit/>
          </a:bodyPr>
          <a:lstStyle/>
          <a:p>
            <a:r>
              <a:rPr lang="en-US" dirty="0"/>
              <a:t>This graphic shows a clear difference between genders!</a:t>
            </a:r>
          </a:p>
        </p:txBody>
      </p:sp>
    </p:spTree>
    <p:extLst>
      <p:ext uri="{BB962C8B-B14F-4D97-AF65-F5344CB8AC3E}">
        <p14:creationId xmlns:p14="http://schemas.microsoft.com/office/powerpoint/2010/main" val="1950364495"/>
      </p:ext>
    </p:extLst>
  </p:cSld>
  <p:clrMapOvr>
    <a:masterClrMapping/>
  </p:clrMapOvr>
  <mc:AlternateContent xmlns:mc="http://schemas.openxmlformats.org/markup-compatibility/2006" xmlns:p14="http://schemas.microsoft.com/office/powerpoint/2010/main">
    <mc:Choice Requires="p14">
      <p:transition spd="slow" p14:dur="2000" advTm="38023"/>
    </mc:Choice>
    <mc:Fallback xmlns="">
      <p:transition spd="slow" advTm="3802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38" name="Rectangle 37">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888056B-7C2F-EFA4-18E9-CAF0A72BC468}"/>
              </a:ext>
            </a:extLst>
          </p:cNvPr>
          <p:cNvSpPr>
            <a:spLocks noGrp="1"/>
          </p:cNvSpPr>
          <p:nvPr>
            <p:ph type="title"/>
          </p:nvPr>
        </p:nvSpPr>
        <p:spPr>
          <a:xfrm>
            <a:off x="2070326" y="272472"/>
            <a:ext cx="7820528" cy="1030515"/>
          </a:xfrm>
        </p:spPr>
        <p:txBody>
          <a:bodyPr anchor="ctr">
            <a:normAutofit/>
          </a:bodyPr>
          <a:lstStyle/>
          <a:p>
            <a:r>
              <a:rPr lang="en-US" sz="4000" dirty="0">
                <a:solidFill>
                  <a:srgbClr val="FFFFFF"/>
                </a:solidFill>
              </a:rPr>
              <a:t>Total Case Running Total per County</a:t>
            </a:r>
          </a:p>
        </p:txBody>
      </p:sp>
      <p:pic>
        <p:nvPicPr>
          <p:cNvPr id="8" name="Picture 7">
            <a:extLst>
              <a:ext uri="{FF2B5EF4-FFF2-40B4-BE49-F238E27FC236}">
                <a16:creationId xmlns:a16="http://schemas.microsoft.com/office/drawing/2014/main" id="{D05B0E7C-3EF8-F78A-0656-7B9F093F7CFE}"/>
              </a:ext>
            </a:extLst>
          </p:cNvPr>
          <p:cNvPicPr>
            <a:picLocks noChangeAspect="1"/>
          </p:cNvPicPr>
          <p:nvPr/>
        </p:nvPicPr>
        <p:blipFill>
          <a:blip r:embed="rId2"/>
          <a:stretch>
            <a:fillRect/>
          </a:stretch>
        </p:blipFill>
        <p:spPr>
          <a:xfrm>
            <a:off x="673228" y="1372840"/>
            <a:ext cx="10845543" cy="5212688"/>
          </a:xfrm>
          <a:prstGeom prst="rect">
            <a:avLst/>
          </a:prstGeom>
        </p:spPr>
      </p:pic>
      <p:sp>
        <p:nvSpPr>
          <p:cNvPr id="10" name="TextBox 9">
            <a:extLst>
              <a:ext uri="{FF2B5EF4-FFF2-40B4-BE49-F238E27FC236}">
                <a16:creationId xmlns:a16="http://schemas.microsoft.com/office/drawing/2014/main" id="{2178DB36-D236-3279-1FF4-4B0002BD50E7}"/>
              </a:ext>
            </a:extLst>
          </p:cNvPr>
          <p:cNvSpPr txBox="1"/>
          <p:nvPr/>
        </p:nvSpPr>
        <p:spPr>
          <a:xfrm>
            <a:off x="1672389" y="2827421"/>
            <a:ext cx="2911643" cy="369332"/>
          </a:xfrm>
          <a:prstGeom prst="rect">
            <a:avLst/>
          </a:prstGeom>
          <a:noFill/>
        </p:spPr>
        <p:txBody>
          <a:bodyPr wrap="square" rtlCol="0">
            <a:spAutoFit/>
          </a:bodyPr>
          <a:lstStyle/>
          <a:p>
            <a:r>
              <a:rPr lang="en-US" dirty="0"/>
              <a:t>Not bad!</a:t>
            </a:r>
          </a:p>
        </p:txBody>
      </p:sp>
    </p:spTree>
    <p:extLst>
      <p:ext uri="{BB962C8B-B14F-4D97-AF65-F5344CB8AC3E}">
        <p14:creationId xmlns:p14="http://schemas.microsoft.com/office/powerpoint/2010/main" val="344059774"/>
      </p:ext>
    </p:extLst>
  </p:cSld>
  <p:clrMapOvr>
    <a:masterClrMapping/>
  </p:clrMapOvr>
  <mc:AlternateContent xmlns:mc="http://schemas.openxmlformats.org/markup-compatibility/2006" xmlns:p14="http://schemas.microsoft.com/office/powerpoint/2010/main">
    <mc:Choice Requires="p14">
      <p:transition spd="slow" p14:dur="2000" advTm="30701"/>
    </mc:Choice>
    <mc:Fallback xmlns="">
      <p:transition spd="slow" advTm="3070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38" name="Rectangle 37">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888056B-7C2F-EFA4-18E9-CAF0A72BC468}"/>
              </a:ext>
            </a:extLst>
          </p:cNvPr>
          <p:cNvSpPr>
            <a:spLocks noGrp="1"/>
          </p:cNvSpPr>
          <p:nvPr>
            <p:ph type="title"/>
          </p:nvPr>
        </p:nvSpPr>
        <p:spPr>
          <a:xfrm>
            <a:off x="670260" y="319314"/>
            <a:ext cx="11024435" cy="1030515"/>
          </a:xfrm>
        </p:spPr>
        <p:txBody>
          <a:bodyPr anchor="ctr">
            <a:normAutofit fontScale="90000"/>
          </a:bodyPr>
          <a:lstStyle/>
          <a:p>
            <a:r>
              <a:rPr lang="en-US" sz="4000" dirty="0">
                <a:solidFill>
                  <a:srgbClr val="FFFFFF"/>
                </a:solidFill>
              </a:rPr>
              <a:t>Running Total of Deceased per Gender by Month/Year</a:t>
            </a:r>
          </a:p>
        </p:txBody>
      </p:sp>
      <p:pic>
        <p:nvPicPr>
          <p:cNvPr id="4" name="Picture 3">
            <a:extLst>
              <a:ext uri="{FF2B5EF4-FFF2-40B4-BE49-F238E27FC236}">
                <a16:creationId xmlns:a16="http://schemas.microsoft.com/office/drawing/2014/main" id="{EF37DB5D-24AC-98FB-93E4-B5B6ECE0EC97}"/>
              </a:ext>
            </a:extLst>
          </p:cNvPr>
          <p:cNvPicPr>
            <a:picLocks noChangeAspect="1"/>
          </p:cNvPicPr>
          <p:nvPr/>
        </p:nvPicPr>
        <p:blipFill>
          <a:blip r:embed="rId2"/>
          <a:stretch>
            <a:fillRect/>
          </a:stretch>
        </p:blipFill>
        <p:spPr>
          <a:xfrm>
            <a:off x="1020927" y="1669143"/>
            <a:ext cx="10178716" cy="5064471"/>
          </a:xfrm>
          <a:prstGeom prst="rect">
            <a:avLst/>
          </a:prstGeom>
        </p:spPr>
      </p:pic>
      <p:sp>
        <p:nvSpPr>
          <p:cNvPr id="5" name="TextBox 4">
            <a:extLst>
              <a:ext uri="{FF2B5EF4-FFF2-40B4-BE49-F238E27FC236}">
                <a16:creationId xmlns:a16="http://schemas.microsoft.com/office/drawing/2014/main" id="{26BE675C-9414-A2BD-98F9-534BAFC74C2D}"/>
              </a:ext>
            </a:extLst>
          </p:cNvPr>
          <p:cNvSpPr txBox="1"/>
          <p:nvPr/>
        </p:nvSpPr>
        <p:spPr>
          <a:xfrm>
            <a:off x="5305926" y="3729789"/>
            <a:ext cx="3344779" cy="646331"/>
          </a:xfrm>
          <a:prstGeom prst="rect">
            <a:avLst/>
          </a:prstGeom>
          <a:noFill/>
        </p:spPr>
        <p:txBody>
          <a:bodyPr wrap="square" rtlCol="0">
            <a:spAutoFit/>
          </a:bodyPr>
          <a:lstStyle/>
          <a:p>
            <a:r>
              <a:rPr lang="en-US" dirty="0"/>
              <a:t>Clear difference in gender deaths around October 2021</a:t>
            </a:r>
          </a:p>
        </p:txBody>
      </p:sp>
    </p:spTree>
    <p:extLst>
      <p:ext uri="{BB962C8B-B14F-4D97-AF65-F5344CB8AC3E}">
        <p14:creationId xmlns:p14="http://schemas.microsoft.com/office/powerpoint/2010/main" val="4086628348"/>
      </p:ext>
    </p:extLst>
  </p:cSld>
  <p:clrMapOvr>
    <a:masterClrMapping/>
  </p:clrMapOvr>
  <mc:AlternateContent xmlns:mc="http://schemas.openxmlformats.org/markup-compatibility/2006" xmlns:p14="http://schemas.microsoft.com/office/powerpoint/2010/main">
    <mc:Choice Requires="p14">
      <p:transition spd="slow" p14:dur="2000" advTm="24644"/>
    </mc:Choice>
    <mc:Fallback xmlns="">
      <p:transition spd="slow" advTm="24644"/>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28C2164-342C-4692-EC77-69E83773327F}"/>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dirty="0">
                <a:solidFill>
                  <a:srgbClr val="FFFFFF"/>
                </a:solidFill>
                <a:latin typeface="+mj-lt"/>
                <a:ea typeface="+mj-ea"/>
                <a:cs typeface="+mj-cs"/>
              </a:rPr>
              <a:t>In the middle of exploration, I discovered a preprocessing error!</a:t>
            </a:r>
          </a:p>
        </p:txBody>
      </p:sp>
    </p:spTree>
    <p:extLst>
      <p:ext uri="{BB962C8B-B14F-4D97-AF65-F5344CB8AC3E}">
        <p14:creationId xmlns:p14="http://schemas.microsoft.com/office/powerpoint/2010/main" val="1974616922"/>
      </p:ext>
    </p:extLst>
  </p:cSld>
  <p:clrMapOvr>
    <a:masterClrMapping/>
  </p:clrMapOvr>
  <mc:AlternateContent xmlns:mc="http://schemas.openxmlformats.org/markup-compatibility/2006" xmlns:p14="http://schemas.microsoft.com/office/powerpoint/2010/main">
    <mc:Choice Requires="p14">
      <p:transition spd="slow" p14:dur="2000" advTm="4419"/>
    </mc:Choice>
    <mc:Fallback xmlns="">
      <p:transition spd="slow" advTm="4419"/>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38" name="Rectangle 37">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888056B-7C2F-EFA4-18E9-CAF0A72BC468}"/>
              </a:ext>
            </a:extLst>
          </p:cNvPr>
          <p:cNvSpPr>
            <a:spLocks noGrp="1"/>
          </p:cNvSpPr>
          <p:nvPr>
            <p:ph type="title"/>
          </p:nvPr>
        </p:nvSpPr>
        <p:spPr>
          <a:xfrm>
            <a:off x="1371598" y="319314"/>
            <a:ext cx="9477377" cy="1030515"/>
          </a:xfrm>
        </p:spPr>
        <p:txBody>
          <a:bodyPr anchor="ctr">
            <a:normAutofit/>
          </a:bodyPr>
          <a:lstStyle/>
          <a:p>
            <a:r>
              <a:rPr lang="en-US" sz="4000" dirty="0">
                <a:solidFill>
                  <a:srgbClr val="FFFFFF"/>
                </a:solidFill>
              </a:rPr>
              <a:t>Error with Preprocessing</a:t>
            </a:r>
          </a:p>
        </p:txBody>
      </p:sp>
      <p:pic>
        <p:nvPicPr>
          <p:cNvPr id="4" name="Picture 3">
            <a:extLst>
              <a:ext uri="{FF2B5EF4-FFF2-40B4-BE49-F238E27FC236}">
                <a16:creationId xmlns:a16="http://schemas.microsoft.com/office/drawing/2014/main" id="{27B1E45D-DBF4-3046-9667-7BE6358D8883}"/>
              </a:ext>
            </a:extLst>
          </p:cNvPr>
          <p:cNvPicPr>
            <a:picLocks noChangeAspect="1"/>
          </p:cNvPicPr>
          <p:nvPr/>
        </p:nvPicPr>
        <p:blipFill>
          <a:blip r:embed="rId2"/>
          <a:stretch>
            <a:fillRect/>
          </a:stretch>
        </p:blipFill>
        <p:spPr>
          <a:xfrm>
            <a:off x="267826" y="3406388"/>
            <a:ext cx="11684917" cy="1620689"/>
          </a:xfrm>
          <a:prstGeom prst="rect">
            <a:avLst/>
          </a:prstGeom>
        </p:spPr>
      </p:pic>
      <p:sp>
        <p:nvSpPr>
          <p:cNvPr id="5" name="TextBox 4">
            <a:extLst>
              <a:ext uri="{FF2B5EF4-FFF2-40B4-BE49-F238E27FC236}">
                <a16:creationId xmlns:a16="http://schemas.microsoft.com/office/drawing/2014/main" id="{0154D975-5592-AB0F-2A5D-1C2DD4406B6D}"/>
              </a:ext>
            </a:extLst>
          </p:cNvPr>
          <p:cNvSpPr txBox="1"/>
          <p:nvPr/>
        </p:nvSpPr>
        <p:spPr>
          <a:xfrm>
            <a:off x="267826" y="4018547"/>
            <a:ext cx="1958016" cy="369332"/>
          </a:xfrm>
          <a:prstGeom prst="rect">
            <a:avLst/>
          </a:prstGeom>
          <a:noFill/>
          <a:ln w="19050">
            <a:solidFill>
              <a:schemeClr val="tx1"/>
            </a:solidFill>
          </a:ln>
        </p:spPr>
        <p:txBody>
          <a:bodyPr wrap="square" rtlCol="0">
            <a:spAutoFit/>
          </a:bodyPr>
          <a:lstStyle/>
          <a:p>
            <a:endParaRPr lang="en-US" dirty="0"/>
          </a:p>
        </p:txBody>
      </p:sp>
      <p:cxnSp>
        <p:nvCxnSpPr>
          <p:cNvPr id="7" name="Straight Arrow Connector 6">
            <a:extLst>
              <a:ext uri="{FF2B5EF4-FFF2-40B4-BE49-F238E27FC236}">
                <a16:creationId xmlns:a16="http://schemas.microsoft.com/office/drawing/2014/main" id="{494DD29A-4AD0-B8EC-2378-D3C72660FF96}"/>
              </a:ext>
            </a:extLst>
          </p:cNvPr>
          <p:cNvCxnSpPr>
            <a:cxnSpLocks/>
          </p:cNvCxnSpPr>
          <p:nvPr/>
        </p:nvCxnSpPr>
        <p:spPr>
          <a:xfrm flipH="1">
            <a:off x="2082341" y="2609792"/>
            <a:ext cx="1443789" cy="1323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1472715"/>
      </p:ext>
    </p:extLst>
  </p:cSld>
  <p:clrMapOvr>
    <a:masterClrMapping/>
  </p:clrMapOvr>
  <mc:AlternateContent xmlns:mc="http://schemas.openxmlformats.org/markup-compatibility/2006" xmlns:p14="http://schemas.microsoft.com/office/powerpoint/2010/main">
    <mc:Choice Requires="p14">
      <p:transition spd="slow" p14:dur="2000" advTm="36961"/>
    </mc:Choice>
    <mc:Fallback xmlns="">
      <p:transition spd="slow" advTm="36961"/>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38" name="Rectangle 37">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888056B-7C2F-EFA4-18E9-CAF0A72BC468}"/>
              </a:ext>
            </a:extLst>
          </p:cNvPr>
          <p:cNvSpPr>
            <a:spLocks noGrp="1"/>
          </p:cNvSpPr>
          <p:nvPr>
            <p:ph type="title"/>
          </p:nvPr>
        </p:nvSpPr>
        <p:spPr>
          <a:xfrm>
            <a:off x="1371598" y="319314"/>
            <a:ext cx="9477377" cy="1030515"/>
          </a:xfrm>
        </p:spPr>
        <p:txBody>
          <a:bodyPr anchor="ctr">
            <a:normAutofit/>
          </a:bodyPr>
          <a:lstStyle/>
          <a:p>
            <a:r>
              <a:rPr lang="en-US" sz="4000" dirty="0">
                <a:solidFill>
                  <a:srgbClr val="FFFFFF"/>
                </a:solidFill>
              </a:rPr>
              <a:t>Error Fixed</a:t>
            </a:r>
          </a:p>
        </p:txBody>
      </p:sp>
      <p:pic>
        <p:nvPicPr>
          <p:cNvPr id="5" name="Picture 4">
            <a:extLst>
              <a:ext uri="{FF2B5EF4-FFF2-40B4-BE49-F238E27FC236}">
                <a16:creationId xmlns:a16="http://schemas.microsoft.com/office/drawing/2014/main" id="{F2A92DCF-90B4-A01D-73B6-70CFDE4038FF}"/>
              </a:ext>
            </a:extLst>
          </p:cNvPr>
          <p:cNvPicPr>
            <a:picLocks noChangeAspect="1"/>
          </p:cNvPicPr>
          <p:nvPr/>
        </p:nvPicPr>
        <p:blipFill>
          <a:blip r:embed="rId2"/>
          <a:stretch>
            <a:fillRect/>
          </a:stretch>
        </p:blipFill>
        <p:spPr>
          <a:xfrm>
            <a:off x="-14285" y="2762770"/>
            <a:ext cx="12192000" cy="1332459"/>
          </a:xfrm>
          <a:prstGeom prst="rect">
            <a:avLst/>
          </a:prstGeom>
        </p:spPr>
      </p:pic>
      <p:pic>
        <p:nvPicPr>
          <p:cNvPr id="7" name="Picture 6">
            <a:extLst>
              <a:ext uri="{FF2B5EF4-FFF2-40B4-BE49-F238E27FC236}">
                <a16:creationId xmlns:a16="http://schemas.microsoft.com/office/drawing/2014/main" id="{436E0524-4D04-3355-20DB-7B972975D659}"/>
              </a:ext>
            </a:extLst>
          </p:cNvPr>
          <p:cNvPicPr>
            <a:picLocks noChangeAspect="1"/>
          </p:cNvPicPr>
          <p:nvPr/>
        </p:nvPicPr>
        <p:blipFill>
          <a:blip r:embed="rId3"/>
          <a:stretch>
            <a:fillRect/>
          </a:stretch>
        </p:blipFill>
        <p:spPr>
          <a:xfrm>
            <a:off x="3398687" y="4166443"/>
            <a:ext cx="5163806" cy="2620343"/>
          </a:xfrm>
          <a:prstGeom prst="rect">
            <a:avLst/>
          </a:prstGeom>
        </p:spPr>
      </p:pic>
      <p:sp>
        <p:nvSpPr>
          <p:cNvPr id="8" name="TextBox 7">
            <a:extLst>
              <a:ext uri="{FF2B5EF4-FFF2-40B4-BE49-F238E27FC236}">
                <a16:creationId xmlns:a16="http://schemas.microsoft.com/office/drawing/2014/main" id="{C48CC28A-E25E-EE94-CDED-213B7543CC14}"/>
              </a:ext>
            </a:extLst>
          </p:cNvPr>
          <p:cNvSpPr txBox="1"/>
          <p:nvPr/>
        </p:nvSpPr>
        <p:spPr>
          <a:xfrm>
            <a:off x="3398687" y="5209674"/>
            <a:ext cx="3447281" cy="505326"/>
          </a:xfrm>
          <a:prstGeom prst="rect">
            <a:avLst/>
          </a:prstGeom>
          <a:noFill/>
          <a:ln>
            <a:solidFill>
              <a:schemeClr val="tx1"/>
            </a:solidFill>
          </a:ln>
        </p:spPr>
        <p:txBody>
          <a:bodyPr wrap="square" rtlCol="0">
            <a:spAutoFit/>
          </a:bodyPr>
          <a:lstStyle/>
          <a:p>
            <a:endParaRPr lang="en-US" dirty="0"/>
          </a:p>
        </p:txBody>
      </p:sp>
      <p:cxnSp>
        <p:nvCxnSpPr>
          <p:cNvPr id="10" name="Straight Arrow Connector 9">
            <a:extLst>
              <a:ext uri="{FF2B5EF4-FFF2-40B4-BE49-F238E27FC236}">
                <a16:creationId xmlns:a16="http://schemas.microsoft.com/office/drawing/2014/main" id="{01F96CCF-B2CC-48EC-0173-06823A93E494}"/>
              </a:ext>
            </a:extLst>
          </p:cNvPr>
          <p:cNvCxnSpPr>
            <a:cxnSpLocks/>
          </p:cNvCxnSpPr>
          <p:nvPr/>
        </p:nvCxnSpPr>
        <p:spPr>
          <a:xfrm flipH="1">
            <a:off x="6096000" y="4379495"/>
            <a:ext cx="1375611" cy="962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5371675"/>
      </p:ext>
    </p:extLst>
  </p:cSld>
  <p:clrMapOvr>
    <a:masterClrMapping/>
  </p:clrMapOvr>
  <mc:AlternateContent xmlns:mc="http://schemas.openxmlformats.org/markup-compatibility/2006" xmlns:p14="http://schemas.microsoft.com/office/powerpoint/2010/main">
    <mc:Choice Requires="p14">
      <p:transition spd="slow" p14:dur="2000" advTm="25805"/>
    </mc:Choice>
    <mc:Fallback xmlns="">
      <p:transition spd="slow" advTm="2580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38" name="Rectangle 37">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888056B-7C2F-EFA4-18E9-CAF0A72BC468}"/>
              </a:ext>
            </a:extLst>
          </p:cNvPr>
          <p:cNvSpPr>
            <a:spLocks noGrp="1"/>
          </p:cNvSpPr>
          <p:nvPr>
            <p:ph type="title"/>
          </p:nvPr>
        </p:nvSpPr>
        <p:spPr>
          <a:xfrm>
            <a:off x="1371598" y="319314"/>
            <a:ext cx="9477377" cy="1030515"/>
          </a:xfrm>
        </p:spPr>
        <p:txBody>
          <a:bodyPr anchor="ctr">
            <a:normAutofit fontScale="90000"/>
          </a:bodyPr>
          <a:lstStyle/>
          <a:p>
            <a:r>
              <a:rPr lang="en-US" sz="4000" dirty="0">
                <a:solidFill>
                  <a:srgbClr val="FFFFFF"/>
                </a:solidFill>
              </a:rPr>
              <a:t>Top 10 Symptoms Experienced by Respondents</a:t>
            </a:r>
          </a:p>
        </p:txBody>
      </p:sp>
      <p:pic>
        <p:nvPicPr>
          <p:cNvPr id="4" name="Picture 3">
            <a:extLst>
              <a:ext uri="{FF2B5EF4-FFF2-40B4-BE49-F238E27FC236}">
                <a16:creationId xmlns:a16="http://schemas.microsoft.com/office/drawing/2014/main" id="{CDFC8674-F238-8601-336F-646E90B1D6A9}"/>
              </a:ext>
            </a:extLst>
          </p:cNvPr>
          <p:cNvPicPr>
            <a:picLocks noChangeAspect="1"/>
          </p:cNvPicPr>
          <p:nvPr/>
        </p:nvPicPr>
        <p:blipFill>
          <a:blip r:embed="rId2"/>
          <a:stretch>
            <a:fillRect/>
          </a:stretch>
        </p:blipFill>
        <p:spPr>
          <a:xfrm>
            <a:off x="288758" y="2855613"/>
            <a:ext cx="11801986" cy="2338873"/>
          </a:xfrm>
          <a:prstGeom prst="rect">
            <a:avLst/>
          </a:prstGeom>
        </p:spPr>
      </p:pic>
    </p:spTree>
    <p:extLst>
      <p:ext uri="{BB962C8B-B14F-4D97-AF65-F5344CB8AC3E}">
        <p14:creationId xmlns:p14="http://schemas.microsoft.com/office/powerpoint/2010/main" val="167772299"/>
      </p:ext>
    </p:extLst>
  </p:cSld>
  <p:clrMapOvr>
    <a:masterClrMapping/>
  </p:clrMapOvr>
  <mc:AlternateContent xmlns:mc="http://schemas.openxmlformats.org/markup-compatibility/2006" xmlns:p14="http://schemas.microsoft.com/office/powerpoint/2010/main">
    <mc:Choice Requires="p14">
      <p:transition spd="slow" p14:dur="2000" advTm="67968"/>
    </mc:Choice>
    <mc:Fallback xmlns="">
      <p:transition spd="slow" advTm="67968"/>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38" name="Rectangle 37">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888056B-7C2F-EFA4-18E9-CAF0A72BC468}"/>
              </a:ext>
            </a:extLst>
          </p:cNvPr>
          <p:cNvSpPr>
            <a:spLocks noGrp="1"/>
          </p:cNvSpPr>
          <p:nvPr>
            <p:ph type="title"/>
          </p:nvPr>
        </p:nvSpPr>
        <p:spPr>
          <a:xfrm>
            <a:off x="1371598" y="319314"/>
            <a:ext cx="9477377" cy="1030515"/>
          </a:xfrm>
        </p:spPr>
        <p:txBody>
          <a:bodyPr anchor="ctr">
            <a:normAutofit/>
          </a:bodyPr>
          <a:lstStyle/>
          <a:p>
            <a:r>
              <a:rPr lang="en-US" sz="4000" dirty="0">
                <a:solidFill>
                  <a:srgbClr val="FFFFFF"/>
                </a:solidFill>
              </a:rPr>
              <a:t>Number of Cases Reporting Symptoms</a:t>
            </a:r>
          </a:p>
        </p:txBody>
      </p:sp>
      <p:pic>
        <p:nvPicPr>
          <p:cNvPr id="7" name="Picture 6">
            <a:extLst>
              <a:ext uri="{FF2B5EF4-FFF2-40B4-BE49-F238E27FC236}">
                <a16:creationId xmlns:a16="http://schemas.microsoft.com/office/drawing/2014/main" id="{29591081-6921-2205-8562-B32D05599408}"/>
              </a:ext>
            </a:extLst>
          </p:cNvPr>
          <p:cNvPicPr>
            <a:picLocks noChangeAspect="1"/>
          </p:cNvPicPr>
          <p:nvPr/>
        </p:nvPicPr>
        <p:blipFill>
          <a:blip r:embed="rId2"/>
          <a:stretch>
            <a:fillRect/>
          </a:stretch>
        </p:blipFill>
        <p:spPr>
          <a:xfrm>
            <a:off x="0" y="1575461"/>
            <a:ext cx="12192000" cy="5190352"/>
          </a:xfrm>
          <a:prstGeom prst="rect">
            <a:avLst/>
          </a:prstGeom>
        </p:spPr>
      </p:pic>
    </p:spTree>
    <p:extLst>
      <p:ext uri="{BB962C8B-B14F-4D97-AF65-F5344CB8AC3E}">
        <p14:creationId xmlns:p14="http://schemas.microsoft.com/office/powerpoint/2010/main" val="2242599911"/>
      </p:ext>
    </p:extLst>
  </p:cSld>
  <p:clrMapOvr>
    <a:masterClrMapping/>
  </p:clrMapOvr>
  <mc:AlternateContent xmlns:mc="http://schemas.openxmlformats.org/markup-compatibility/2006" xmlns:p14="http://schemas.microsoft.com/office/powerpoint/2010/main">
    <mc:Choice Requires="p14">
      <p:transition spd="slow" p14:dur="2000" advTm="100338"/>
    </mc:Choice>
    <mc:Fallback xmlns="">
      <p:transition spd="slow" advTm="10033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DD8FB9-B414-AC7D-2398-71BCD60D9004}"/>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Characters</a:t>
            </a:r>
          </a:p>
        </p:txBody>
      </p:sp>
      <p:sp>
        <p:nvSpPr>
          <p:cNvPr id="3" name="Content Placeholder 2">
            <a:extLst>
              <a:ext uri="{FF2B5EF4-FFF2-40B4-BE49-F238E27FC236}">
                <a16:creationId xmlns:a16="http://schemas.microsoft.com/office/drawing/2014/main" id="{4B45A6C9-C299-EE16-482F-1F10E893AA8D}"/>
              </a:ext>
            </a:extLst>
          </p:cNvPr>
          <p:cNvSpPr>
            <a:spLocks noGrp="1"/>
          </p:cNvSpPr>
          <p:nvPr>
            <p:ph idx="1"/>
          </p:nvPr>
        </p:nvSpPr>
        <p:spPr>
          <a:xfrm>
            <a:off x="6503158" y="649480"/>
            <a:ext cx="4862447" cy="5546047"/>
          </a:xfrm>
        </p:spPr>
        <p:txBody>
          <a:bodyPr anchor="ctr">
            <a:normAutofit/>
          </a:bodyPr>
          <a:lstStyle/>
          <a:p>
            <a:r>
              <a:rPr lang="en-US" sz="2000" dirty="0"/>
              <a:t>Me, CDC Foundation Data Analyst</a:t>
            </a:r>
          </a:p>
          <a:p>
            <a:r>
              <a:rPr lang="en-US" sz="2000" dirty="0"/>
              <a:t>Local Michigan Health Department</a:t>
            </a:r>
          </a:p>
          <a:p>
            <a:r>
              <a:rPr lang="en-US" sz="2000" dirty="0"/>
              <a:t>Power BI</a:t>
            </a:r>
          </a:p>
          <a:p>
            <a:r>
              <a:rPr lang="en-US" sz="2000" dirty="0"/>
              <a:t>Python</a:t>
            </a:r>
          </a:p>
          <a:p>
            <a:r>
              <a:rPr lang="en-US" sz="2000" dirty="0"/>
              <a:t>Tableau</a:t>
            </a:r>
          </a:p>
          <a:p>
            <a:r>
              <a:rPr lang="en-US" sz="2000" dirty="0"/>
              <a:t>Michigan COVID-19 Case Dataset</a:t>
            </a:r>
          </a:p>
        </p:txBody>
      </p:sp>
    </p:spTree>
    <p:extLst>
      <p:ext uri="{BB962C8B-B14F-4D97-AF65-F5344CB8AC3E}">
        <p14:creationId xmlns:p14="http://schemas.microsoft.com/office/powerpoint/2010/main" val="3536786331"/>
      </p:ext>
    </p:extLst>
  </p:cSld>
  <p:clrMapOvr>
    <a:masterClrMapping/>
  </p:clrMapOvr>
  <mc:AlternateContent xmlns:mc="http://schemas.openxmlformats.org/markup-compatibility/2006" xmlns:p14="http://schemas.microsoft.com/office/powerpoint/2010/main">
    <mc:Choice Requires="p14">
      <p:transition spd="slow" p14:dur="2000" advTm="17167"/>
    </mc:Choice>
    <mc:Fallback xmlns="">
      <p:transition spd="slow" advTm="1716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28C2164-342C-4692-EC77-69E83773327F}"/>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dirty="0">
                <a:solidFill>
                  <a:srgbClr val="FFFFFF"/>
                </a:solidFill>
              </a:rPr>
              <a:t>Next, I examined Deaths/Cases! </a:t>
            </a:r>
            <a:br>
              <a:rPr lang="en-US" sz="4800" dirty="0">
                <a:solidFill>
                  <a:srgbClr val="FFFFFF"/>
                </a:solidFill>
              </a:rPr>
            </a:br>
            <a:endParaRPr lang="en-US" sz="4800" kern="1200" dirty="0">
              <a:solidFill>
                <a:srgbClr val="FFFFFF"/>
              </a:solidFill>
              <a:latin typeface="+mj-lt"/>
              <a:ea typeface="+mj-ea"/>
              <a:cs typeface="+mj-cs"/>
            </a:endParaRPr>
          </a:p>
        </p:txBody>
      </p:sp>
    </p:spTree>
    <p:extLst>
      <p:ext uri="{BB962C8B-B14F-4D97-AF65-F5344CB8AC3E}">
        <p14:creationId xmlns:p14="http://schemas.microsoft.com/office/powerpoint/2010/main" val="4082907817"/>
      </p:ext>
    </p:extLst>
  </p:cSld>
  <p:clrMapOvr>
    <a:masterClrMapping/>
  </p:clrMapOvr>
  <mc:AlternateContent xmlns:mc="http://schemas.openxmlformats.org/markup-compatibility/2006" xmlns:p14="http://schemas.microsoft.com/office/powerpoint/2010/main">
    <mc:Choice Requires="p14">
      <p:transition spd="slow" p14:dur="2000" advTm="15028"/>
    </mc:Choice>
    <mc:Fallback xmlns="">
      <p:transition spd="slow" advTm="15028"/>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38" name="Rectangle 37">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888056B-7C2F-EFA4-18E9-CAF0A72BC468}"/>
              </a:ext>
            </a:extLst>
          </p:cNvPr>
          <p:cNvSpPr>
            <a:spLocks noGrp="1"/>
          </p:cNvSpPr>
          <p:nvPr>
            <p:ph type="title"/>
          </p:nvPr>
        </p:nvSpPr>
        <p:spPr>
          <a:xfrm>
            <a:off x="1371598" y="319314"/>
            <a:ext cx="9477377" cy="1030515"/>
          </a:xfrm>
        </p:spPr>
        <p:txBody>
          <a:bodyPr anchor="ctr">
            <a:normAutofit/>
          </a:bodyPr>
          <a:lstStyle/>
          <a:p>
            <a:r>
              <a:rPr lang="en-US" sz="4000" dirty="0">
                <a:solidFill>
                  <a:srgbClr val="FFFFFF"/>
                </a:solidFill>
              </a:rPr>
              <a:t>Case Fatality Rates by Age Group</a:t>
            </a:r>
          </a:p>
        </p:txBody>
      </p:sp>
      <p:pic>
        <p:nvPicPr>
          <p:cNvPr id="5" name="Picture 4">
            <a:extLst>
              <a:ext uri="{FF2B5EF4-FFF2-40B4-BE49-F238E27FC236}">
                <a16:creationId xmlns:a16="http://schemas.microsoft.com/office/drawing/2014/main" id="{087890C0-E6C8-0D3F-44DD-010BAEEDF013}"/>
              </a:ext>
            </a:extLst>
          </p:cNvPr>
          <p:cNvPicPr>
            <a:picLocks noChangeAspect="1"/>
          </p:cNvPicPr>
          <p:nvPr/>
        </p:nvPicPr>
        <p:blipFill>
          <a:blip r:embed="rId2"/>
          <a:stretch>
            <a:fillRect/>
          </a:stretch>
        </p:blipFill>
        <p:spPr>
          <a:xfrm>
            <a:off x="100709" y="2257114"/>
            <a:ext cx="12019151" cy="2343771"/>
          </a:xfrm>
          <a:prstGeom prst="rect">
            <a:avLst/>
          </a:prstGeom>
        </p:spPr>
      </p:pic>
    </p:spTree>
    <p:extLst>
      <p:ext uri="{BB962C8B-B14F-4D97-AF65-F5344CB8AC3E}">
        <p14:creationId xmlns:p14="http://schemas.microsoft.com/office/powerpoint/2010/main" val="160402837"/>
      </p:ext>
    </p:extLst>
  </p:cSld>
  <p:clrMapOvr>
    <a:masterClrMapping/>
  </p:clrMapOvr>
  <mc:AlternateContent xmlns:mc="http://schemas.openxmlformats.org/markup-compatibility/2006" xmlns:p14="http://schemas.microsoft.com/office/powerpoint/2010/main">
    <mc:Choice Requires="p14">
      <p:transition spd="slow" p14:dur="2000" advTm="23242"/>
    </mc:Choice>
    <mc:Fallback xmlns="">
      <p:transition spd="slow" advTm="23242"/>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38" name="Rectangle 37">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888056B-7C2F-EFA4-18E9-CAF0A72BC468}"/>
              </a:ext>
            </a:extLst>
          </p:cNvPr>
          <p:cNvSpPr>
            <a:spLocks noGrp="1"/>
          </p:cNvSpPr>
          <p:nvPr>
            <p:ph type="title"/>
          </p:nvPr>
        </p:nvSpPr>
        <p:spPr>
          <a:xfrm>
            <a:off x="228600" y="319314"/>
            <a:ext cx="11839074" cy="1030515"/>
          </a:xfrm>
        </p:spPr>
        <p:txBody>
          <a:bodyPr anchor="ctr">
            <a:normAutofit fontScale="90000"/>
          </a:bodyPr>
          <a:lstStyle/>
          <a:p>
            <a:r>
              <a:rPr lang="en-US" sz="4000" dirty="0">
                <a:solidFill>
                  <a:srgbClr val="FFFFFF"/>
                </a:solidFill>
              </a:rPr>
              <a:t>Deaths and Overall Number of Cases Comparison by Age Group</a:t>
            </a:r>
          </a:p>
        </p:txBody>
      </p:sp>
      <p:pic>
        <p:nvPicPr>
          <p:cNvPr id="5" name="Picture 4">
            <a:extLst>
              <a:ext uri="{FF2B5EF4-FFF2-40B4-BE49-F238E27FC236}">
                <a16:creationId xmlns:a16="http://schemas.microsoft.com/office/drawing/2014/main" id="{4EB15E46-D19E-6845-3575-7CB3337BFFE5}"/>
              </a:ext>
            </a:extLst>
          </p:cNvPr>
          <p:cNvPicPr>
            <a:picLocks noChangeAspect="1"/>
          </p:cNvPicPr>
          <p:nvPr/>
        </p:nvPicPr>
        <p:blipFill>
          <a:blip r:embed="rId2"/>
          <a:stretch>
            <a:fillRect/>
          </a:stretch>
        </p:blipFill>
        <p:spPr>
          <a:xfrm>
            <a:off x="7028" y="2131780"/>
            <a:ext cx="12192000" cy="2592467"/>
          </a:xfrm>
          <a:prstGeom prst="rect">
            <a:avLst/>
          </a:prstGeom>
        </p:spPr>
      </p:pic>
      <p:sp>
        <p:nvSpPr>
          <p:cNvPr id="6" name="TextBox 5">
            <a:extLst>
              <a:ext uri="{FF2B5EF4-FFF2-40B4-BE49-F238E27FC236}">
                <a16:creationId xmlns:a16="http://schemas.microsoft.com/office/drawing/2014/main" id="{D45614BD-7317-A514-E6AB-CA0EFE9C3F26}"/>
              </a:ext>
            </a:extLst>
          </p:cNvPr>
          <p:cNvSpPr txBox="1"/>
          <p:nvPr/>
        </p:nvSpPr>
        <p:spPr>
          <a:xfrm>
            <a:off x="3388895" y="5050086"/>
            <a:ext cx="5414210" cy="923330"/>
          </a:xfrm>
          <a:prstGeom prst="rect">
            <a:avLst/>
          </a:prstGeom>
          <a:noFill/>
        </p:spPr>
        <p:txBody>
          <a:bodyPr wrap="square" rtlCol="0">
            <a:spAutoFit/>
          </a:bodyPr>
          <a:lstStyle/>
          <a:p>
            <a:r>
              <a:rPr lang="en-US" dirty="0"/>
              <a:t>Situated next to each, these graphs showcase the Case Fatality Rates shown in the previous slide!</a:t>
            </a:r>
          </a:p>
          <a:p>
            <a:endParaRPr lang="en-US" dirty="0"/>
          </a:p>
        </p:txBody>
      </p:sp>
    </p:spTree>
    <p:extLst>
      <p:ext uri="{BB962C8B-B14F-4D97-AF65-F5344CB8AC3E}">
        <p14:creationId xmlns:p14="http://schemas.microsoft.com/office/powerpoint/2010/main" val="2958873818"/>
      </p:ext>
    </p:extLst>
  </p:cSld>
  <p:clrMapOvr>
    <a:masterClrMapping/>
  </p:clrMapOvr>
  <mc:AlternateContent xmlns:mc="http://schemas.openxmlformats.org/markup-compatibility/2006" xmlns:p14="http://schemas.microsoft.com/office/powerpoint/2010/main">
    <mc:Choice Requires="p14">
      <p:transition spd="slow" p14:dur="2000" advTm="26064"/>
    </mc:Choice>
    <mc:Fallback xmlns="">
      <p:transition spd="slow" advTm="26064"/>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38" name="Rectangle 37">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888056B-7C2F-EFA4-18E9-CAF0A72BC468}"/>
              </a:ext>
            </a:extLst>
          </p:cNvPr>
          <p:cNvSpPr>
            <a:spLocks noGrp="1"/>
          </p:cNvSpPr>
          <p:nvPr>
            <p:ph type="title"/>
          </p:nvPr>
        </p:nvSpPr>
        <p:spPr>
          <a:xfrm>
            <a:off x="1371598" y="319314"/>
            <a:ext cx="9477377" cy="1030515"/>
          </a:xfrm>
        </p:spPr>
        <p:txBody>
          <a:bodyPr anchor="ctr">
            <a:normAutofit/>
          </a:bodyPr>
          <a:lstStyle/>
          <a:p>
            <a:r>
              <a:rPr lang="en-US" sz="4000" dirty="0">
                <a:solidFill>
                  <a:srgbClr val="FFFFFF"/>
                </a:solidFill>
              </a:rPr>
              <a:t>Case Fatality Rates by County and Gender</a:t>
            </a:r>
          </a:p>
        </p:txBody>
      </p:sp>
      <p:pic>
        <p:nvPicPr>
          <p:cNvPr id="5" name="Picture 4">
            <a:extLst>
              <a:ext uri="{FF2B5EF4-FFF2-40B4-BE49-F238E27FC236}">
                <a16:creationId xmlns:a16="http://schemas.microsoft.com/office/drawing/2014/main" id="{C0A453C3-2EB1-29F2-3CD7-4AB6A18A6B1F}"/>
              </a:ext>
            </a:extLst>
          </p:cNvPr>
          <p:cNvPicPr>
            <a:picLocks noChangeAspect="1"/>
          </p:cNvPicPr>
          <p:nvPr/>
        </p:nvPicPr>
        <p:blipFill>
          <a:blip r:embed="rId2"/>
          <a:stretch>
            <a:fillRect/>
          </a:stretch>
        </p:blipFill>
        <p:spPr>
          <a:xfrm>
            <a:off x="82463" y="2567829"/>
            <a:ext cx="12027074" cy="1722342"/>
          </a:xfrm>
          <a:prstGeom prst="rect">
            <a:avLst/>
          </a:prstGeom>
        </p:spPr>
      </p:pic>
      <p:sp>
        <p:nvSpPr>
          <p:cNvPr id="6" name="TextBox 5">
            <a:extLst>
              <a:ext uri="{FF2B5EF4-FFF2-40B4-BE49-F238E27FC236}">
                <a16:creationId xmlns:a16="http://schemas.microsoft.com/office/drawing/2014/main" id="{443001DF-4540-8536-F288-CAB2E2385EED}"/>
              </a:ext>
            </a:extLst>
          </p:cNvPr>
          <p:cNvSpPr txBox="1"/>
          <p:nvPr/>
        </p:nvSpPr>
        <p:spPr>
          <a:xfrm>
            <a:off x="3827639" y="4812632"/>
            <a:ext cx="4750877" cy="1477328"/>
          </a:xfrm>
          <a:prstGeom prst="rect">
            <a:avLst/>
          </a:prstGeom>
          <a:noFill/>
        </p:spPr>
        <p:txBody>
          <a:bodyPr wrap="square" rtlCol="0">
            <a:spAutoFit/>
          </a:bodyPr>
          <a:lstStyle/>
          <a:p>
            <a:r>
              <a:rPr lang="en-US" dirty="0"/>
              <a:t>Males appear to higher case fatality rates among the counties compared to females! Otsego has the largest case fatality rate in men and women separately and combined compared to the other counties!</a:t>
            </a:r>
          </a:p>
        </p:txBody>
      </p:sp>
    </p:spTree>
    <p:extLst>
      <p:ext uri="{BB962C8B-B14F-4D97-AF65-F5344CB8AC3E}">
        <p14:creationId xmlns:p14="http://schemas.microsoft.com/office/powerpoint/2010/main" val="315321767"/>
      </p:ext>
    </p:extLst>
  </p:cSld>
  <p:clrMapOvr>
    <a:masterClrMapping/>
  </p:clrMapOvr>
  <mc:AlternateContent xmlns:mc="http://schemas.openxmlformats.org/markup-compatibility/2006" xmlns:p14="http://schemas.microsoft.com/office/powerpoint/2010/main">
    <mc:Choice Requires="p14">
      <p:transition spd="slow" p14:dur="2000" advTm="31567"/>
    </mc:Choice>
    <mc:Fallback xmlns="">
      <p:transition spd="slow" advTm="31567"/>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38" name="Rectangle 37">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888056B-7C2F-EFA4-18E9-CAF0A72BC468}"/>
              </a:ext>
            </a:extLst>
          </p:cNvPr>
          <p:cNvSpPr>
            <a:spLocks noGrp="1"/>
          </p:cNvSpPr>
          <p:nvPr>
            <p:ph type="title"/>
          </p:nvPr>
        </p:nvSpPr>
        <p:spPr>
          <a:xfrm>
            <a:off x="1371598" y="319314"/>
            <a:ext cx="9477377" cy="1030515"/>
          </a:xfrm>
        </p:spPr>
        <p:txBody>
          <a:bodyPr anchor="ctr">
            <a:normAutofit/>
          </a:bodyPr>
          <a:lstStyle/>
          <a:p>
            <a:r>
              <a:rPr lang="en-US" sz="4000" dirty="0">
                <a:solidFill>
                  <a:srgbClr val="FFFFFF"/>
                </a:solidFill>
              </a:rPr>
              <a:t>Resolution!</a:t>
            </a:r>
          </a:p>
        </p:txBody>
      </p:sp>
      <p:sp>
        <p:nvSpPr>
          <p:cNvPr id="3" name="TextBox 2">
            <a:extLst>
              <a:ext uri="{FF2B5EF4-FFF2-40B4-BE49-F238E27FC236}">
                <a16:creationId xmlns:a16="http://schemas.microsoft.com/office/drawing/2014/main" id="{AAA279E0-4863-97C3-3470-41EB27BF6BC1}"/>
              </a:ext>
            </a:extLst>
          </p:cNvPr>
          <p:cNvSpPr txBox="1"/>
          <p:nvPr/>
        </p:nvSpPr>
        <p:spPr>
          <a:xfrm>
            <a:off x="372979" y="1888958"/>
            <a:ext cx="11550316" cy="5816977"/>
          </a:xfrm>
          <a:prstGeom prst="rect">
            <a:avLst/>
          </a:prstGeom>
          <a:noFill/>
        </p:spPr>
        <p:txBody>
          <a:bodyPr wrap="square" rtlCol="0">
            <a:spAutoFit/>
          </a:bodyPr>
          <a:lstStyle/>
          <a:p>
            <a:pPr marL="285750" indent="-285750">
              <a:buFont typeface="Arial" panose="020B0604020202020204" pitchFamily="34" charset="0"/>
              <a:buChar char="•"/>
            </a:pPr>
            <a:r>
              <a:rPr lang="en-US" sz="2400" dirty="0"/>
              <a:t>Visuals were recreated and improved with Tableau </a:t>
            </a:r>
          </a:p>
          <a:p>
            <a:pPr marL="285750" indent="-285750">
              <a:buFont typeface="Arial" panose="020B0604020202020204" pitchFamily="34" charset="0"/>
              <a:buChar char="•"/>
            </a:pPr>
            <a:r>
              <a:rPr lang="en-US" sz="2400" dirty="0"/>
              <a:t>Visual exploration with Tableau caught a preprocessing error </a:t>
            </a:r>
          </a:p>
          <a:p>
            <a:pPr marL="285750" indent="-285750">
              <a:buFont typeface="Arial" panose="020B0604020202020204" pitchFamily="34" charset="0"/>
              <a:buChar char="•"/>
            </a:pPr>
            <a:r>
              <a:rPr lang="en-US" sz="2400" dirty="0"/>
              <a:t>Finally, several unique qualities about this dataset were brought to the light during exploration</a:t>
            </a:r>
          </a:p>
          <a:p>
            <a:pPr marL="971550" lvl="1" indent="-514350">
              <a:buFont typeface="+mj-lt"/>
              <a:buAutoNum type="arabicPeriod"/>
            </a:pPr>
            <a:r>
              <a:rPr lang="en-US" sz="2400" dirty="0"/>
              <a:t>Gender, County, and Age Group appear to influence Case Fatality Rate and overall case numbers</a:t>
            </a:r>
          </a:p>
          <a:p>
            <a:pPr marL="971550" lvl="1" indent="-514350">
              <a:buFont typeface="+mj-lt"/>
              <a:buAutoNum type="arabicPeriod"/>
            </a:pPr>
            <a:r>
              <a:rPr lang="en-US" sz="2400" dirty="0"/>
              <a:t>Symptoms are not reported equitably whether experienced or not</a:t>
            </a:r>
          </a:p>
          <a:p>
            <a:pPr marL="971550" lvl="1" indent="-514350">
              <a:buFont typeface="+mj-lt"/>
              <a:buAutoNum type="arabicPeriod"/>
            </a:pPr>
            <a:endParaRPr lang="en-US" sz="2800" dirty="0"/>
          </a:p>
          <a:p>
            <a:pPr marL="971550" lvl="1" indent="-514350">
              <a:buFont typeface="+mj-lt"/>
              <a:buAutoNum type="arabicPeriod"/>
            </a:pPr>
            <a:endParaRPr lang="en-US" sz="2800" dirty="0"/>
          </a:p>
          <a:p>
            <a:pPr marL="971550" lvl="1" indent="-514350">
              <a:buFont typeface="+mj-lt"/>
              <a:buAutoNum type="arabicPeriod"/>
            </a:pPr>
            <a:endParaRPr lang="en-US" sz="2800" dirty="0"/>
          </a:p>
          <a:p>
            <a:pPr marL="971550" lvl="1" indent="-514350">
              <a:buFont typeface="+mj-lt"/>
              <a:buAutoNum type="arabicPeriod"/>
            </a:pPr>
            <a:endParaRPr lang="en-US" sz="2800" dirty="0"/>
          </a:p>
          <a:p>
            <a:pPr marL="971550" lvl="1" indent="-514350">
              <a:buFont typeface="+mj-lt"/>
              <a:buAutoNum type="arabicPeriod"/>
            </a:pPr>
            <a:endParaRPr lang="en-US" sz="2800" dirty="0"/>
          </a:p>
          <a:p>
            <a:pPr marL="971550" lvl="1" indent="-514350">
              <a:buFont typeface="+mj-lt"/>
              <a:buAutoNum type="arabicPeriod"/>
            </a:pPr>
            <a:endParaRPr lang="en-US" sz="2800" dirty="0"/>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53156411"/>
      </p:ext>
    </p:extLst>
  </p:cSld>
  <p:clrMapOvr>
    <a:masterClrMapping/>
  </p:clrMapOvr>
  <mc:AlternateContent xmlns:mc="http://schemas.openxmlformats.org/markup-compatibility/2006" xmlns:p14="http://schemas.microsoft.com/office/powerpoint/2010/main">
    <mc:Choice Requires="p14">
      <p:transition spd="slow" p14:dur="2000" advTm="95376"/>
    </mc:Choice>
    <mc:Fallback xmlns="">
      <p:transition spd="slow" advTm="95376"/>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38" name="Rectangle 37">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888056B-7C2F-EFA4-18E9-CAF0A72BC468}"/>
              </a:ext>
            </a:extLst>
          </p:cNvPr>
          <p:cNvSpPr>
            <a:spLocks noGrp="1"/>
          </p:cNvSpPr>
          <p:nvPr>
            <p:ph type="title"/>
          </p:nvPr>
        </p:nvSpPr>
        <p:spPr>
          <a:xfrm>
            <a:off x="1371598" y="319314"/>
            <a:ext cx="9477377" cy="1030515"/>
          </a:xfrm>
        </p:spPr>
        <p:txBody>
          <a:bodyPr anchor="ctr">
            <a:normAutofit/>
          </a:bodyPr>
          <a:lstStyle/>
          <a:p>
            <a:r>
              <a:rPr lang="en-US" sz="4000" dirty="0">
                <a:solidFill>
                  <a:srgbClr val="FFFFFF"/>
                </a:solidFill>
              </a:rPr>
              <a:t>Next Steps!</a:t>
            </a:r>
          </a:p>
        </p:txBody>
      </p:sp>
      <p:sp>
        <p:nvSpPr>
          <p:cNvPr id="4" name="TextBox 3">
            <a:extLst>
              <a:ext uri="{FF2B5EF4-FFF2-40B4-BE49-F238E27FC236}">
                <a16:creationId xmlns:a16="http://schemas.microsoft.com/office/drawing/2014/main" id="{CD34D5B5-CEE1-9A2D-B15D-AE60F51910D3}"/>
              </a:ext>
            </a:extLst>
          </p:cNvPr>
          <p:cNvSpPr txBox="1"/>
          <p:nvPr/>
        </p:nvSpPr>
        <p:spPr>
          <a:xfrm>
            <a:off x="926432" y="1985211"/>
            <a:ext cx="11008894"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t>Continue to learn Tableau as it has proven to be a great tool!</a:t>
            </a:r>
          </a:p>
          <a:p>
            <a:pPr marL="342900" indent="-342900">
              <a:buFont typeface="Arial" panose="020B0604020202020204" pitchFamily="34" charset="0"/>
              <a:buChar char="•"/>
            </a:pPr>
            <a:r>
              <a:rPr lang="en-US" sz="2400" dirty="0"/>
              <a:t>Mention Tableau to supervisors as a viable alternative to Power BI</a:t>
            </a:r>
          </a:p>
          <a:p>
            <a:pPr marL="342900" indent="-342900">
              <a:buFont typeface="Arial" panose="020B0604020202020204" pitchFamily="34" charset="0"/>
              <a:buChar char="•"/>
            </a:pPr>
            <a:r>
              <a:rPr lang="en-US" sz="2400" dirty="0"/>
              <a:t>Work on data preprocessing quality control steps to prevent a future blunder such as the one that was found from occurring again</a:t>
            </a:r>
          </a:p>
        </p:txBody>
      </p:sp>
    </p:spTree>
    <p:extLst>
      <p:ext uri="{BB962C8B-B14F-4D97-AF65-F5344CB8AC3E}">
        <p14:creationId xmlns:p14="http://schemas.microsoft.com/office/powerpoint/2010/main" val="1555986800"/>
      </p:ext>
    </p:extLst>
  </p:cSld>
  <p:clrMapOvr>
    <a:masterClrMapping/>
  </p:clrMapOvr>
  <mc:AlternateContent xmlns:mc="http://schemas.openxmlformats.org/markup-compatibility/2006" xmlns:p14="http://schemas.microsoft.com/office/powerpoint/2010/main">
    <mc:Choice Requires="p14">
      <p:transition spd="slow" p14:dur="2000" advTm="124628"/>
    </mc:Choice>
    <mc:Fallback xmlns="">
      <p:transition spd="slow" advTm="124628"/>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28C2164-342C-4692-EC77-69E83773327F}"/>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dirty="0">
                <a:solidFill>
                  <a:srgbClr val="FFFFFF"/>
                </a:solidFill>
                <a:latin typeface="+mj-lt"/>
                <a:ea typeface="+mj-ea"/>
                <a:cs typeface="+mj-cs"/>
              </a:rPr>
              <a:t>Thank you!!!</a:t>
            </a:r>
          </a:p>
        </p:txBody>
      </p:sp>
      <p:pic>
        <p:nvPicPr>
          <p:cNvPr id="4" name="Picture 3">
            <a:extLst>
              <a:ext uri="{FF2B5EF4-FFF2-40B4-BE49-F238E27FC236}">
                <a16:creationId xmlns:a16="http://schemas.microsoft.com/office/drawing/2014/main" id="{1E36AD52-0FBD-B1BE-E668-8F47FF6A4021}"/>
              </a:ext>
            </a:extLst>
          </p:cNvPr>
          <p:cNvPicPr>
            <a:picLocks noChangeAspect="1"/>
          </p:cNvPicPr>
          <p:nvPr/>
        </p:nvPicPr>
        <p:blipFill>
          <a:blip r:embed="rId2"/>
          <a:stretch>
            <a:fillRect/>
          </a:stretch>
        </p:blipFill>
        <p:spPr>
          <a:xfrm>
            <a:off x="5370119" y="2199341"/>
            <a:ext cx="6140770" cy="1765869"/>
          </a:xfrm>
          <a:prstGeom prst="rect">
            <a:avLst/>
          </a:prstGeom>
        </p:spPr>
      </p:pic>
    </p:spTree>
    <p:extLst>
      <p:ext uri="{BB962C8B-B14F-4D97-AF65-F5344CB8AC3E}">
        <p14:creationId xmlns:p14="http://schemas.microsoft.com/office/powerpoint/2010/main" val="503532975"/>
      </p:ext>
    </p:extLst>
  </p:cSld>
  <p:clrMapOvr>
    <a:masterClrMapping/>
  </p:clrMapOvr>
  <mc:AlternateContent xmlns:mc="http://schemas.openxmlformats.org/markup-compatibility/2006" xmlns:p14="http://schemas.microsoft.com/office/powerpoint/2010/main">
    <mc:Choice Requires="p14">
      <p:transition spd="slow" p14:dur="2000" advTm="13321"/>
    </mc:Choice>
    <mc:Fallback xmlns="">
      <p:transition spd="slow" advTm="1332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8C76EE-7A4C-94C8-67C4-48CE29B74E2C}"/>
              </a:ext>
            </a:extLst>
          </p:cNvPr>
          <p:cNvSpPr>
            <a:spLocks noGrp="1"/>
          </p:cNvSpPr>
          <p:nvPr>
            <p:ph type="title"/>
          </p:nvPr>
        </p:nvSpPr>
        <p:spPr>
          <a:xfrm>
            <a:off x="818984" y="4230093"/>
            <a:ext cx="4150581" cy="1800165"/>
          </a:xfrm>
        </p:spPr>
        <p:txBody>
          <a:bodyPr anchor="t">
            <a:normAutofit/>
          </a:bodyPr>
          <a:lstStyle/>
          <a:p>
            <a:pPr algn="r"/>
            <a:r>
              <a:rPr lang="en-US" sz="4000" dirty="0"/>
              <a:t>What is the CDC Foundation?</a:t>
            </a:r>
          </a:p>
        </p:txBody>
      </p:sp>
      <p:pic>
        <p:nvPicPr>
          <p:cNvPr id="5" name="Picture 4">
            <a:extLst>
              <a:ext uri="{FF2B5EF4-FFF2-40B4-BE49-F238E27FC236}">
                <a16:creationId xmlns:a16="http://schemas.microsoft.com/office/drawing/2014/main" id="{32274B96-BFB6-0A79-D3A6-55B41C70BE39}"/>
              </a:ext>
            </a:extLst>
          </p:cNvPr>
          <p:cNvPicPr>
            <a:picLocks noChangeAspect="1"/>
          </p:cNvPicPr>
          <p:nvPr/>
        </p:nvPicPr>
        <p:blipFill rotWithShape="1">
          <a:blip r:embed="rId2"/>
          <a:srcRect t="355" b="36240"/>
          <a:stretch/>
        </p:blipFill>
        <p:spPr>
          <a:xfrm>
            <a:off x="556592" y="489701"/>
            <a:ext cx="11139778" cy="3390322"/>
          </a:xfrm>
          <a:prstGeom prst="rect">
            <a:avLst/>
          </a:prstGeom>
        </p:spPr>
      </p:pic>
      <p:sp>
        <p:nvSpPr>
          <p:cNvPr id="3" name="Content Placeholder 2">
            <a:extLst>
              <a:ext uri="{FF2B5EF4-FFF2-40B4-BE49-F238E27FC236}">
                <a16:creationId xmlns:a16="http://schemas.microsoft.com/office/drawing/2014/main" id="{01157CFD-3121-8EA0-2740-CD843B4A378F}"/>
              </a:ext>
            </a:extLst>
          </p:cNvPr>
          <p:cNvSpPr>
            <a:spLocks noGrp="1"/>
          </p:cNvSpPr>
          <p:nvPr>
            <p:ph idx="1"/>
          </p:nvPr>
        </p:nvSpPr>
        <p:spPr>
          <a:xfrm>
            <a:off x="5246415" y="4230094"/>
            <a:ext cx="6235268" cy="1800164"/>
          </a:xfrm>
        </p:spPr>
        <p:txBody>
          <a:bodyPr anchor="t">
            <a:normAutofit/>
          </a:bodyPr>
          <a:lstStyle/>
          <a:p>
            <a:r>
              <a:rPr lang="en-US" sz="1700" dirty="0"/>
              <a:t>Independent, nonprofit created by Congress to mobilize philanthropic and private-sector resources to support the CDC</a:t>
            </a:r>
          </a:p>
          <a:p>
            <a:r>
              <a:rPr lang="en-US" sz="1700" dirty="0"/>
              <a:t>1,200 health protection programs in the United States and over 160 countries</a:t>
            </a:r>
          </a:p>
          <a:p>
            <a:r>
              <a:rPr lang="en-US" sz="1700" dirty="0"/>
              <a:t>I work with the COVID-19 response program</a:t>
            </a:r>
          </a:p>
        </p:txBody>
      </p:sp>
      <p:sp>
        <p:nvSpPr>
          <p:cNvPr id="67" name="Rectangle 66">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558955"/>
      </p:ext>
    </p:extLst>
  </p:cSld>
  <p:clrMapOvr>
    <a:masterClrMapping/>
  </p:clrMapOvr>
  <mc:AlternateContent xmlns:mc="http://schemas.openxmlformats.org/markup-compatibility/2006" xmlns:p14="http://schemas.microsoft.com/office/powerpoint/2010/main">
    <mc:Choice Requires="p14">
      <p:transition spd="slow" p14:dur="2000" advTm="21713"/>
    </mc:Choice>
    <mc:Fallback xmlns="">
      <p:transition spd="slow" advTm="2171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11">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13">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5" name="Rectangle 14">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5">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D68963D-A66E-F52A-3EFE-5A9877A3D935}"/>
              </a:ext>
            </a:extLst>
          </p:cNvPr>
          <p:cNvSpPr>
            <a:spLocks noGrp="1"/>
          </p:cNvSpPr>
          <p:nvPr>
            <p:ph type="title"/>
          </p:nvPr>
        </p:nvSpPr>
        <p:spPr>
          <a:xfrm>
            <a:off x="1371598" y="319314"/>
            <a:ext cx="9477377" cy="1030515"/>
          </a:xfrm>
        </p:spPr>
        <p:txBody>
          <a:bodyPr anchor="ctr">
            <a:normAutofit/>
          </a:bodyPr>
          <a:lstStyle/>
          <a:p>
            <a:r>
              <a:rPr lang="en-US" sz="4000" dirty="0">
                <a:solidFill>
                  <a:srgbClr val="FFFFFF"/>
                </a:solidFill>
              </a:rPr>
              <a:t>Prologue/Initial Problem</a:t>
            </a:r>
          </a:p>
        </p:txBody>
      </p:sp>
      <p:pic>
        <p:nvPicPr>
          <p:cNvPr id="5" name="Picture 4">
            <a:extLst>
              <a:ext uri="{FF2B5EF4-FFF2-40B4-BE49-F238E27FC236}">
                <a16:creationId xmlns:a16="http://schemas.microsoft.com/office/drawing/2014/main" id="{34649748-1B31-280A-1868-AFFD990024B5}"/>
              </a:ext>
            </a:extLst>
          </p:cNvPr>
          <p:cNvPicPr>
            <a:picLocks noChangeAspect="1"/>
          </p:cNvPicPr>
          <p:nvPr/>
        </p:nvPicPr>
        <p:blipFill>
          <a:blip r:embed="rId2"/>
          <a:stretch>
            <a:fillRect/>
          </a:stretch>
        </p:blipFill>
        <p:spPr>
          <a:xfrm>
            <a:off x="1371598" y="3524099"/>
            <a:ext cx="4565251" cy="2373930"/>
          </a:xfrm>
          <a:prstGeom prst="rect">
            <a:avLst/>
          </a:prstGeom>
        </p:spPr>
      </p:pic>
      <p:pic>
        <p:nvPicPr>
          <p:cNvPr id="7" name="Picture 6">
            <a:extLst>
              <a:ext uri="{FF2B5EF4-FFF2-40B4-BE49-F238E27FC236}">
                <a16:creationId xmlns:a16="http://schemas.microsoft.com/office/drawing/2014/main" id="{891C1F47-698F-9FC4-8B62-B839EF665BF3}"/>
              </a:ext>
            </a:extLst>
          </p:cNvPr>
          <p:cNvPicPr>
            <a:picLocks noChangeAspect="1"/>
          </p:cNvPicPr>
          <p:nvPr/>
        </p:nvPicPr>
        <p:blipFill>
          <a:blip r:embed="rId3"/>
          <a:stretch>
            <a:fillRect/>
          </a:stretch>
        </p:blipFill>
        <p:spPr>
          <a:xfrm>
            <a:off x="6771390" y="3532223"/>
            <a:ext cx="4600354" cy="2357681"/>
          </a:xfrm>
          <a:prstGeom prst="rect">
            <a:avLst/>
          </a:prstGeom>
        </p:spPr>
      </p:pic>
      <p:sp>
        <p:nvSpPr>
          <p:cNvPr id="3" name="Content Placeholder 2">
            <a:extLst>
              <a:ext uri="{FF2B5EF4-FFF2-40B4-BE49-F238E27FC236}">
                <a16:creationId xmlns:a16="http://schemas.microsoft.com/office/drawing/2014/main" id="{17CA141C-77CE-80D4-E4FD-0EE4788563D7}"/>
              </a:ext>
            </a:extLst>
          </p:cNvPr>
          <p:cNvSpPr>
            <a:spLocks noGrp="1"/>
          </p:cNvSpPr>
          <p:nvPr>
            <p:ph idx="1"/>
          </p:nvPr>
        </p:nvSpPr>
        <p:spPr>
          <a:xfrm>
            <a:off x="1371598" y="2138833"/>
            <a:ext cx="9496427" cy="1385266"/>
          </a:xfrm>
        </p:spPr>
        <p:txBody>
          <a:bodyPr>
            <a:normAutofit/>
          </a:bodyPr>
          <a:lstStyle/>
          <a:p>
            <a:r>
              <a:rPr lang="en-US" sz="2000" dirty="0"/>
              <a:t>The Health Department of Northwest Michigan (HDNW) manually processes a COVID-19 dataset for its COVID-19 cases dashboard with Excel </a:t>
            </a:r>
          </a:p>
          <a:p>
            <a:r>
              <a:rPr lang="en-US" sz="2000" dirty="0"/>
              <a:t>The current dashboard (2 pages):</a:t>
            </a:r>
          </a:p>
        </p:txBody>
      </p:sp>
    </p:spTree>
    <p:extLst>
      <p:ext uri="{BB962C8B-B14F-4D97-AF65-F5344CB8AC3E}">
        <p14:creationId xmlns:p14="http://schemas.microsoft.com/office/powerpoint/2010/main" val="2503373895"/>
      </p:ext>
    </p:extLst>
  </p:cSld>
  <p:clrMapOvr>
    <a:masterClrMapping/>
  </p:clrMapOvr>
  <mc:AlternateContent xmlns:mc="http://schemas.openxmlformats.org/markup-compatibility/2006" xmlns:p14="http://schemas.microsoft.com/office/powerpoint/2010/main">
    <mc:Choice Requires="p14">
      <p:transition spd="slow" p14:dur="2000" advTm="69923"/>
    </mc:Choice>
    <mc:Fallback xmlns="">
      <p:transition spd="slow" advTm="6992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7" name="Rectangle 16">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786944A-8651-568B-2D49-69E6BA943046}"/>
              </a:ext>
            </a:extLst>
          </p:cNvPr>
          <p:cNvSpPr>
            <a:spLocks noGrp="1"/>
          </p:cNvSpPr>
          <p:nvPr>
            <p:ph type="title"/>
          </p:nvPr>
        </p:nvSpPr>
        <p:spPr>
          <a:xfrm>
            <a:off x="1371598" y="319314"/>
            <a:ext cx="9477377" cy="1030515"/>
          </a:xfrm>
        </p:spPr>
        <p:txBody>
          <a:bodyPr anchor="ctr">
            <a:normAutofit/>
          </a:bodyPr>
          <a:lstStyle/>
          <a:p>
            <a:r>
              <a:rPr lang="en-US" sz="4000" dirty="0">
                <a:solidFill>
                  <a:srgbClr val="FFFFFF"/>
                </a:solidFill>
              </a:rPr>
              <a:t>Prologue Continued</a:t>
            </a:r>
          </a:p>
        </p:txBody>
      </p:sp>
      <p:pic>
        <p:nvPicPr>
          <p:cNvPr id="9" name="Picture 8">
            <a:extLst>
              <a:ext uri="{FF2B5EF4-FFF2-40B4-BE49-F238E27FC236}">
                <a16:creationId xmlns:a16="http://schemas.microsoft.com/office/drawing/2014/main" id="{FC8FAA2E-C128-F3CC-B4F1-BECEBF29D8A7}"/>
              </a:ext>
            </a:extLst>
          </p:cNvPr>
          <p:cNvPicPr>
            <a:picLocks noChangeAspect="1"/>
          </p:cNvPicPr>
          <p:nvPr/>
        </p:nvPicPr>
        <p:blipFill>
          <a:blip r:embed="rId2"/>
          <a:stretch>
            <a:fillRect/>
          </a:stretch>
        </p:blipFill>
        <p:spPr>
          <a:xfrm>
            <a:off x="1232376" y="3716352"/>
            <a:ext cx="4565251" cy="2545126"/>
          </a:xfrm>
          <a:prstGeom prst="rect">
            <a:avLst/>
          </a:prstGeom>
        </p:spPr>
      </p:pic>
      <p:pic>
        <p:nvPicPr>
          <p:cNvPr id="7" name="Picture 6">
            <a:extLst>
              <a:ext uri="{FF2B5EF4-FFF2-40B4-BE49-F238E27FC236}">
                <a16:creationId xmlns:a16="http://schemas.microsoft.com/office/drawing/2014/main" id="{944C056C-C51F-28B2-B52E-5F6A08960291}"/>
              </a:ext>
            </a:extLst>
          </p:cNvPr>
          <p:cNvPicPr>
            <a:picLocks noChangeAspect="1"/>
          </p:cNvPicPr>
          <p:nvPr/>
        </p:nvPicPr>
        <p:blipFill>
          <a:blip r:embed="rId3"/>
          <a:stretch>
            <a:fillRect/>
          </a:stretch>
        </p:blipFill>
        <p:spPr>
          <a:xfrm>
            <a:off x="6248621" y="3716352"/>
            <a:ext cx="4600354" cy="2484190"/>
          </a:xfrm>
          <a:prstGeom prst="rect">
            <a:avLst/>
          </a:prstGeom>
        </p:spPr>
      </p:pic>
      <p:sp>
        <p:nvSpPr>
          <p:cNvPr id="3" name="Content Placeholder 2">
            <a:extLst>
              <a:ext uri="{FF2B5EF4-FFF2-40B4-BE49-F238E27FC236}">
                <a16:creationId xmlns:a16="http://schemas.microsoft.com/office/drawing/2014/main" id="{E6339A6B-1275-E834-DB6C-E5D952E5AC25}"/>
              </a:ext>
            </a:extLst>
          </p:cNvPr>
          <p:cNvSpPr>
            <a:spLocks noGrp="1"/>
          </p:cNvSpPr>
          <p:nvPr>
            <p:ph idx="1"/>
          </p:nvPr>
        </p:nvSpPr>
        <p:spPr>
          <a:xfrm>
            <a:off x="1232376" y="2043734"/>
            <a:ext cx="9496427" cy="1385266"/>
          </a:xfrm>
        </p:spPr>
        <p:txBody>
          <a:bodyPr>
            <a:normAutofit/>
          </a:bodyPr>
          <a:lstStyle/>
          <a:p>
            <a:r>
              <a:rPr lang="en-US" sz="2000" dirty="0"/>
              <a:t>With the help of python(</a:t>
            </a:r>
            <a:r>
              <a:rPr lang="en-US" sz="2000" dirty="0" err="1"/>
              <a:t>jupyter</a:t>
            </a:r>
            <a:r>
              <a:rPr lang="en-US" sz="2000" dirty="0"/>
              <a:t> notebook) for data pre-processing, I automated and created a new interactive dashboard per HDNW guidance/requirements</a:t>
            </a:r>
          </a:p>
          <a:p>
            <a:r>
              <a:rPr lang="en-US" sz="2000" dirty="0"/>
              <a:t>Part of the dashboard is shown below: </a:t>
            </a:r>
          </a:p>
        </p:txBody>
      </p:sp>
    </p:spTree>
    <p:extLst>
      <p:ext uri="{BB962C8B-B14F-4D97-AF65-F5344CB8AC3E}">
        <p14:creationId xmlns:p14="http://schemas.microsoft.com/office/powerpoint/2010/main" val="4142319465"/>
      </p:ext>
    </p:extLst>
  </p:cSld>
  <p:clrMapOvr>
    <a:masterClrMapping/>
  </p:clrMapOvr>
  <mc:AlternateContent xmlns:mc="http://schemas.openxmlformats.org/markup-compatibility/2006" xmlns:p14="http://schemas.microsoft.com/office/powerpoint/2010/main">
    <mc:Choice Requires="p14">
      <p:transition spd="slow" p14:dur="2000" advTm="70405"/>
    </mc:Choice>
    <mc:Fallback xmlns="">
      <p:transition spd="slow" advTm="7040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38" name="Rectangle 37">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888056B-7C2F-EFA4-18E9-CAF0A72BC468}"/>
              </a:ext>
            </a:extLst>
          </p:cNvPr>
          <p:cNvSpPr>
            <a:spLocks noGrp="1"/>
          </p:cNvSpPr>
          <p:nvPr>
            <p:ph type="title"/>
          </p:nvPr>
        </p:nvSpPr>
        <p:spPr>
          <a:xfrm>
            <a:off x="1371598" y="319314"/>
            <a:ext cx="9477377" cy="1030515"/>
          </a:xfrm>
        </p:spPr>
        <p:txBody>
          <a:bodyPr anchor="ctr">
            <a:normAutofit/>
          </a:bodyPr>
          <a:lstStyle/>
          <a:p>
            <a:r>
              <a:rPr lang="en-US" sz="4000" dirty="0">
                <a:solidFill>
                  <a:srgbClr val="FFFFFF"/>
                </a:solidFill>
              </a:rPr>
              <a:t>Dashboard Cont.</a:t>
            </a:r>
            <a:endParaRPr lang="en-US" sz="4000">
              <a:solidFill>
                <a:srgbClr val="FFFFFF"/>
              </a:solidFill>
            </a:endParaRPr>
          </a:p>
        </p:txBody>
      </p:sp>
      <p:pic>
        <p:nvPicPr>
          <p:cNvPr id="11" name="Picture 10">
            <a:extLst>
              <a:ext uri="{FF2B5EF4-FFF2-40B4-BE49-F238E27FC236}">
                <a16:creationId xmlns:a16="http://schemas.microsoft.com/office/drawing/2014/main" id="{1F43A9F2-9D07-EA20-E038-E51CF43BFDF3}"/>
              </a:ext>
            </a:extLst>
          </p:cNvPr>
          <p:cNvPicPr>
            <a:picLocks noChangeAspect="1"/>
          </p:cNvPicPr>
          <p:nvPr/>
        </p:nvPicPr>
        <p:blipFill>
          <a:blip r:embed="rId2"/>
          <a:stretch>
            <a:fillRect/>
          </a:stretch>
        </p:blipFill>
        <p:spPr>
          <a:xfrm>
            <a:off x="262604" y="2424078"/>
            <a:ext cx="5717986" cy="3216366"/>
          </a:xfrm>
          <a:prstGeom prst="rect">
            <a:avLst/>
          </a:prstGeom>
        </p:spPr>
      </p:pic>
      <p:pic>
        <p:nvPicPr>
          <p:cNvPr id="9" name="Content Placeholder 8">
            <a:extLst>
              <a:ext uri="{FF2B5EF4-FFF2-40B4-BE49-F238E27FC236}">
                <a16:creationId xmlns:a16="http://schemas.microsoft.com/office/drawing/2014/main" id="{E5FCE083-A0AE-BDA8-2E6D-4D4B3BDBF7E4}"/>
              </a:ext>
            </a:extLst>
          </p:cNvPr>
          <p:cNvPicPr>
            <a:picLocks noChangeAspect="1"/>
          </p:cNvPicPr>
          <p:nvPr/>
        </p:nvPicPr>
        <p:blipFill>
          <a:blip r:embed="rId3"/>
          <a:stretch>
            <a:fillRect/>
          </a:stretch>
        </p:blipFill>
        <p:spPr>
          <a:xfrm>
            <a:off x="6346233" y="2552723"/>
            <a:ext cx="5646039" cy="2992400"/>
          </a:xfrm>
          <a:prstGeom prst="rect">
            <a:avLst/>
          </a:prstGeom>
        </p:spPr>
      </p:pic>
    </p:spTree>
    <p:extLst>
      <p:ext uri="{BB962C8B-B14F-4D97-AF65-F5344CB8AC3E}">
        <p14:creationId xmlns:p14="http://schemas.microsoft.com/office/powerpoint/2010/main" val="906354105"/>
      </p:ext>
    </p:extLst>
  </p:cSld>
  <p:clrMapOvr>
    <a:masterClrMapping/>
  </p:clrMapOvr>
  <mc:AlternateContent xmlns:mc="http://schemas.openxmlformats.org/markup-compatibility/2006" xmlns:p14="http://schemas.microsoft.com/office/powerpoint/2010/main">
    <mc:Choice Requires="p14">
      <p:transition spd="slow" p14:dur="2000" advTm="36581"/>
    </mc:Choice>
    <mc:Fallback xmlns="">
      <p:transition spd="slow" advTm="3658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F29608-6AF6-F7E3-370C-FE3E5265EA6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HDNW COVID Dataset</a:t>
            </a:r>
          </a:p>
        </p:txBody>
      </p:sp>
      <p:sp>
        <p:nvSpPr>
          <p:cNvPr id="3" name="Content Placeholder 2">
            <a:extLst>
              <a:ext uri="{FF2B5EF4-FFF2-40B4-BE49-F238E27FC236}">
                <a16:creationId xmlns:a16="http://schemas.microsoft.com/office/drawing/2014/main" id="{B5E09C40-1738-8F01-ABC1-A6892380E539}"/>
              </a:ext>
            </a:extLst>
          </p:cNvPr>
          <p:cNvSpPr>
            <a:spLocks noGrp="1"/>
          </p:cNvSpPr>
          <p:nvPr>
            <p:ph idx="1"/>
          </p:nvPr>
        </p:nvSpPr>
        <p:spPr>
          <a:xfrm>
            <a:off x="84221" y="1891970"/>
            <a:ext cx="5281863" cy="4797588"/>
          </a:xfrm>
        </p:spPr>
        <p:txBody>
          <a:bodyPr anchor="ctr">
            <a:normAutofit/>
          </a:bodyPr>
          <a:lstStyle/>
          <a:p>
            <a:r>
              <a:rPr lang="en-US" sz="2000" dirty="0"/>
              <a:t>This dataset tracks COVID-19 cases in the four Michigan counties that HDNW serves: Charlevoix, Emmet, Antrim, and Otsego</a:t>
            </a:r>
          </a:p>
          <a:p>
            <a:r>
              <a:rPr lang="en-US" sz="2000" dirty="0"/>
              <a:t>The dataset used in this project dates from January 11, 2022</a:t>
            </a:r>
          </a:p>
          <a:p>
            <a:r>
              <a:rPr lang="en-US" sz="2000" dirty="0"/>
              <a:t>17,011 rows and over 50 columns</a:t>
            </a:r>
          </a:p>
          <a:p>
            <a:r>
              <a:rPr lang="en-US" sz="2000" dirty="0"/>
              <a:t>Many null or empty cells</a:t>
            </a:r>
          </a:p>
          <a:p>
            <a:r>
              <a:rPr lang="en-US" sz="2000" dirty="0"/>
              <a:t>With python/</a:t>
            </a:r>
            <a:r>
              <a:rPr lang="en-US" sz="2000" dirty="0" err="1"/>
              <a:t>jupyter</a:t>
            </a:r>
            <a:r>
              <a:rPr lang="en-US" sz="2000" dirty="0"/>
              <a:t> notebook, I preprocessed this dataset</a:t>
            </a:r>
          </a:p>
          <a:p>
            <a:pPr lvl="1"/>
            <a:r>
              <a:rPr lang="en-US" sz="1600" dirty="0"/>
              <a:t>Identifying recovered/active cases based on available onset or referral date data</a:t>
            </a:r>
          </a:p>
          <a:p>
            <a:pPr lvl="1"/>
            <a:r>
              <a:rPr lang="en-US" sz="1600" dirty="0"/>
              <a:t>Creating age group bins and defining deceased cases</a:t>
            </a:r>
          </a:p>
          <a:p>
            <a:pPr lvl="1"/>
            <a:r>
              <a:rPr lang="en-US" sz="1600" dirty="0"/>
              <a:t>Aggregating symptom responses to get percentages of answers such as 93% of respondents experienced symptom X</a:t>
            </a:r>
          </a:p>
          <a:p>
            <a:pPr lvl="1"/>
            <a:endParaRPr lang="en-US" sz="1600" dirty="0"/>
          </a:p>
          <a:p>
            <a:pPr marL="0" indent="0">
              <a:buNone/>
            </a:pPr>
            <a:endParaRPr lang="en-US" sz="2000" dirty="0"/>
          </a:p>
        </p:txBody>
      </p:sp>
      <p:pic>
        <p:nvPicPr>
          <p:cNvPr id="5" name="Picture 4">
            <a:extLst>
              <a:ext uri="{FF2B5EF4-FFF2-40B4-BE49-F238E27FC236}">
                <a16:creationId xmlns:a16="http://schemas.microsoft.com/office/drawing/2014/main" id="{5ED82BD9-DF24-508B-ACBB-2EDDEAE4573C}"/>
              </a:ext>
            </a:extLst>
          </p:cNvPr>
          <p:cNvPicPr>
            <a:picLocks noChangeAspect="1"/>
          </p:cNvPicPr>
          <p:nvPr/>
        </p:nvPicPr>
        <p:blipFill>
          <a:blip r:embed="rId2"/>
          <a:stretch>
            <a:fillRect/>
          </a:stretch>
        </p:blipFill>
        <p:spPr>
          <a:xfrm>
            <a:off x="6095998" y="1922385"/>
            <a:ext cx="5498919" cy="3013229"/>
          </a:xfrm>
          <a:prstGeom prst="rect">
            <a:avLst/>
          </a:prstGeom>
        </p:spPr>
      </p:pic>
      <p:pic>
        <p:nvPicPr>
          <p:cNvPr id="7" name="Picture 6">
            <a:extLst>
              <a:ext uri="{FF2B5EF4-FFF2-40B4-BE49-F238E27FC236}">
                <a16:creationId xmlns:a16="http://schemas.microsoft.com/office/drawing/2014/main" id="{8A7F3A0A-DDAB-2D93-93AC-C43BCEB7A04A}"/>
              </a:ext>
            </a:extLst>
          </p:cNvPr>
          <p:cNvPicPr>
            <a:picLocks noChangeAspect="1"/>
          </p:cNvPicPr>
          <p:nvPr/>
        </p:nvPicPr>
        <p:blipFill>
          <a:blip r:embed="rId3"/>
          <a:stretch>
            <a:fillRect/>
          </a:stretch>
        </p:blipFill>
        <p:spPr>
          <a:xfrm>
            <a:off x="6324045" y="5055550"/>
            <a:ext cx="5270872" cy="1507912"/>
          </a:xfrm>
          <a:prstGeom prst="rect">
            <a:avLst/>
          </a:prstGeom>
        </p:spPr>
      </p:pic>
    </p:spTree>
    <p:extLst>
      <p:ext uri="{BB962C8B-B14F-4D97-AF65-F5344CB8AC3E}">
        <p14:creationId xmlns:p14="http://schemas.microsoft.com/office/powerpoint/2010/main" val="2590831813"/>
      </p:ext>
    </p:extLst>
  </p:cSld>
  <p:clrMapOvr>
    <a:masterClrMapping/>
  </p:clrMapOvr>
  <mc:AlternateContent xmlns:mc="http://schemas.openxmlformats.org/markup-compatibility/2006" xmlns:p14="http://schemas.microsoft.com/office/powerpoint/2010/main">
    <mc:Choice Requires="p14">
      <p:transition spd="slow" p14:dur="2000" advTm="170576"/>
    </mc:Choice>
    <mc:Fallback xmlns="">
      <p:transition spd="slow" advTm="17057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8C2164-342C-4692-EC77-69E83773327F}"/>
              </a:ext>
            </a:extLst>
          </p:cNvPr>
          <p:cNvSpPr>
            <a:spLocks noGrp="1"/>
          </p:cNvSpPr>
          <p:nvPr>
            <p:ph type="title"/>
          </p:nvPr>
        </p:nvSpPr>
        <p:spPr>
          <a:xfrm>
            <a:off x="466722" y="586855"/>
            <a:ext cx="3201366" cy="2842145"/>
          </a:xfrm>
        </p:spPr>
        <p:txBody>
          <a:bodyPr anchor="b">
            <a:normAutofit/>
          </a:bodyPr>
          <a:lstStyle/>
          <a:p>
            <a:pPr algn="r"/>
            <a:r>
              <a:rPr lang="en-US" sz="4000" dirty="0">
                <a:solidFill>
                  <a:srgbClr val="FFFFFF"/>
                </a:solidFill>
              </a:rPr>
              <a:t> Main Issue</a:t>
            </a:r>
          </a:p>
        </p:txBody>
      </p:sp>
      <p:sp>
        <p:nvSpPr>
          <p:cNvPr id="3" name="Content Placeholder 2">
            <a:extLst>
              <a:ext uri="{FF2B5EF4-FFF2-40B4-BE49-F238E27FC236}">
                <a16:creationId xmlns:a16="http://schemas.microsoft.com/office/drawing/2014/main" id="{E32C51B4-1A49-B178-1723-3AF80ACCEFF8}"/>
              </a:ext>
            </a:extLst>
          </p:cNvPr>
          <p:cNvSpPr>
            <a:spLocks noGrp="1"/>
          </p:cNvSpPr>
          <p:nvPr>
            <p:ph idx="1"/>
          </p:nvPr>
        </p:nvSpPr>
        <p:spPr>
          <a:xfrm>
            <a:off x="4810259" y="649480"/>
            <a:ext cx="6555347" cy="5546047"/>
          </a:xfrm>
        </p:spPr>
        <p:txBody>
          <a:bodyPr anchor="ctr">
            <a:normAutofit/>
          </a:bodyPr>
          <a:lstStyle/>
          <a:p>
            <a:r>
              <a:rPr lang="en-US" sz="2000" dirty="0"/>
              <a:t>I was required to use Power BI but not all organizations use Power BI</a:t>
            </a:r>
          </a:p>
          <a:p>
            <a:r>
              <a:rPr lang="en-US" sz="2000" dirty="0"/>
              <a:t>Many organizations prefer to use Tableau</a:t>
            </a:r>
          </a:p>
          <a:p>
            <a:r>
              <a:rPr lang="en-US" sz="2000" dirty="0"/>
              <a:t>Can I utilize Tableau to create visualizations like the visualizations I created with Power BI and perhaps make them more informative?</a:t>
            </a:r>
          </a:p>
          <a:p>
            <a:r>
              <a:rPr lang="en-US" sz="2000" dirty="0"/>
              <a:t>Can Tableau’s unique capabilities lead me to new insights related to preprocessing and the data itself?</a:t>
            </a:r>
          </a:p>
        </p:txBody>
      </p:sp>
    </p:spTree>
    <p:extLst>
      <p:ext uri="{BB962C8B-B14F-4D97-AF65-F5344CB8AC3E}">
        <p14:creationId xmlns:p14="http://schemas.microsoft.com/office/powerpoint/2010/main" val="3601643361"/>
      </p:ext>
    </p:extLst>
  </p:cSld>
  <p:clrMapOvr>
    <a:masterClrMapping/>
  </p:clrMapOvr>
  <mc:AlternateContent xmlns:mc="http://schemas.openxmlformats.org/markup-compatibility/2006" xmlns:p14="http://schemas.microsoft.com/office/powerpoint/2010/main">
    <mc:Choice Requires="p14">
      <p:transition spd="slow" p14:dur="2000" advTm="57021"/>
    </mc:Choice>
    <mc:Fallback xmlns="">
      <p:transition spd="slow" advTm="5702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28C2164-342C-4692-EC77-69E83773327F}"/>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dirty="0">
                <a:solidFill>
                  <a:srgbClr val="FFFFFF"/>
                </a:solidFill>
              </a:rPr>
              <a:t>Time for V</a:t>
            </a:r>
            <a:r>
              <a:rPr lang="en-US" sz="4800" kern="1200" dirty="0">
                <a:solidFill>
                  <a:srgbClr val="FFFFFF"/>
                </a:solidFill>
                <a:latin typeface="+mj-lt"/>
                <a:ea typeface="+mj-ea"/>
                <a:cs typeface="+mj-cs"/>
              </a:rPr>
              <a:t>isualization Exploration</a:t>
            </a:r>
          </a:p>
        </p:txBody>
      </p:sp>
    </p:spTree>
    <p:extLst>
      <p:ext uri="{BB962C8B-B14F-4D97-AF65-F5344CB8AC3E}">
        <p14:creationId xmlns:p14="http://schemas.microsoft.com/office/powerpoint/2010/main" val="3488004165"/>
      </p:ext>
    </p:extLst>
  </p:cSld>
  <p:clrMapOvr>
    <a:masterClrMapping/>
  </p:clrMapOvr>
  <mc:AlternateContent xmlns:mc="http://schemas.openxmlformats.org/markup-compatibility/2006" xmlns:p14="http://schemas.microsoft.com/office/powerpoint/2010/main">
    <mc:Choice Requires="p14">
      <p:transition spd="slow" p14:dur="2000" advTm="14318"/>
    </mc:Choice>
    <mc:Fallback xmlns="">
      <p:transition spd="slow" advTm="14318"/>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1062</TotalTime>
  <Words>629</Words>
  <Application>Microsoft Office PowerPoint</Application>
  <PresentationFormat>Widescreen</PresentationFormat>
  <Paragraphs>76</Paragraphs>
  <Slides>26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 COVID-19 Local Health Department Dashboard Storytelling Project</vt:lpstr>
      <vt:lpstr>Characters</vt:lpstr>
      <vt:lpstr>What is the CDC Foundation?</vt:lpstr>
      <vt:lpstr>Prologue/Initial Problem</vt:lpstr>
      <vt:lpstr>Prologue Continued</vt:lpstr>
      <vt:lpstr>Dashboard Cont.</vt:lpstr>
      <vt:lpstr>HDNW COVID Dataset</vt:lpstr>
      <vt:lpstr> Main Issue</vt:lpstr>
      <vt:lpstr>Time for Visualization Exploration</vt:lpstr>
      <vt:lpstr>Sum of Total Cases Map with Color Indicator</vt:lpstr>
      <vt:lpstr>Case Running Total per Age Group by Month and Year</vt:lpstr>
      <vt:lpstr>Total Case Running Total per Gender by Month/Year</vt:lpstr>
      <vt:lpstr>Total Case Running Total per County</vt:lpstr>
      <vt:lpstr>Running Total of Deceased per Gender by Month/Year</vt:lpstr>
      <vt:lpstr>In the middle of exploration, I discovered a preprocessing error!</vt:lpstr>
      <vt:lpstr>Error with Preprocessing</vt:lpstr>
      <vt:lpstr>Error Fixed</vt:lpstr>
      <vt:lpstr>Top 10 Symptoms Experienced by Respondents</vt:lpstr>
      <vt:lpstr>Number of Cases Reporting Symptoms</vt:lpstr>
      <vt:lpstr>Next, I examined Deaths/Cases!  </vt:lpstr>
      <vt:lpstr>Case Fatality Rates by Age Group</vt:lpstr>
      <vt:lpstr>Deaths and Overall Number of Cases Comparison by Age Group</vt:lpstr>
      <vt:lpstr>Case Fatality Rates by County and Gender</vt:lpstr>
      <vt:lpstr>Resolution!</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 Health Department Dashboard Experience</dc:title>
  <dc:creator>Jason Messner</dc:creator>
  <cp:lastModifiedBy>Jason Messner</cp:lastModifiedBy>
  <cp:revision>2</cp:revision>
  <dcterms:created xsi:type="dcterms:W3CDTF">2022-05-06T03:25:18Z</dcterms:created>
  <dcterms:modified xsi:type="dcterms:W3CDTF">2022-05-25T18:01:48Z</dcterms:modified>
</cp:coreProperties>
</file>