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0" r:id="rId4"/>
    <p:sldId id="257" r:id="rId5"/>
    <p:sldId id="259" r:id="rId6"/>
    <p:sldId id="260" r:id="rId7"/>
    <p:sldId id="261" r:id="rId8"/>
    <p:sldId id="262" r:id="rId9"/>
    <p:sldId id="263" r:id="rId10"/>
    <p:sldId id="266" r:id="rId11"/>
    <p:sldId id="265" r:id="rId12"/>
    <p:sldId id="264" r:id="rId13"/>
    <p:sldId id="269" r:id="rId14"/>
    <p:sldId id="268"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8D55DA-0BAE-4B9D-9F55-D69B59397115}" v="3" dt="2022-04-26T05:01:52.2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9" autoAdjust="0"/>
    <p:restoredTop sz="94660"/>
  </p:normalViewPr>
  <p:slideViewPr>
    <p:cSldViewPr snapToGrid="0">
      <p:cViewPr varScale="1">
        <p:scale>
          <a:sx n="106" d="100"/>
          <a:sy n="106" d="100"/>
        </p:scale>
        <p:origin x="120"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on Messner" userId="2d984003-003f-48ef-aead-8bc03ab1bb6d" providerId="ADAL" clId="{218D55DA-0BAE-4B9D-9F55-D69B59397115}"/>
    <pc:docChg chg="undo custSel addSld delSld modSld sldOrd">
      <pc:chgData name="Jason Messner" userId="2d984003-003f-48ef-aead-8bc03ab1bb6d" providerId="ADAL" clId="{218D55DA-0BAE-4B9D-9F55-D69B59397115}" dt="2022-04-27T04:54:55.370" v="6182" actId="20577"/>
      <pc:docMkLst>
        <pc:docMk/>
      </pc:docMkLst>
      <pc:sldChg chg="addSp delSp modSp mod">
        <pc:chgData name="Jason Messner" userId="2d984003-003f-48ef-aead-8bc03ab1bb6d" providerId="ADAL" clId="{218D55DA-0BAE-4B9D-9F55-D69B59397115}" dt="2022-04-27T02:49:53.810" v="4531" actId="1076"/>
        <pc:sldMkLst>
          <pc:docMk/>
          <pc:sldMk cId="2672916082" sldId="257"/>
        </pc:sldMkLst>
        <pc:spChg chg="mod">
          <ac:chgData name="Jason Messner" userId="2d984003-003f-48ef-aead-8bc03ab1bb6d" providerId="ADAL" clId="{218D55DA-0BAE-4B9D-9F55-D69B59397115}" dt="2022-04-27T02:39:48.363" v="4377" actId="26606"/>
          <ac:spMkLst>
            <pc:docMk/>
            <pc:sldMk cId="2672916082" sldId="257"/>
            <ac:spMk id="2" creationId="{541E4D7E-49FF-4788-93BA-BA2156B63E70}"/>
          </ac:spMkLst>
        </pc:spChg>
        <pc:spChg chg="mod ord">
          <ac:chgData name="Jason Messner" userId="2d984003-003f-48ef-aead-8bc03ab1bb6d" providerId="ADAL" clId="{218D55DA-0BAE-4B9D-9F55-D69B59397115}" dt="2022-04-27T02:49:53.810" v="4531" actId="1076"/>
          <ac:spMkLst>
            <pc:docMk/>
            <pc:sldMk cId="2672916082" sldId="257"/>
            <ac:spMk id="3" creationId="{B37FD17A-7B85-4E70-8F8B-3771CF2FB7D9}"/>
          </ac:spMkLst>
        </pc:spChg>
        <pc:spChg chg="add del">
          <ac:chgData name="Jason Messner" userId="2d984003-003f-48ef-aead-8bc03ab1bb6d" providerId="ADAL" clId="{218D55DA-0BAE-4B9D-9F55-D69B59397115}" dt="2022-04-27T02:39:48.363" v="4377" actId="26606"/>
          <ac:spMkLst>
            <pc:docMk/>
            <pc:sldMk cId="2672916082" sldId="257"/>
            <ac:spMk id="130" creationId="{B5FA7C47-B7C1-4D2E-AB49-ED23BA34BA83}"/>
          </ac:spMkLst>
        </pc:spChg>
        <pc:spChg chg="add del">
          <ac:chgData name="Jason Messner" userId="2d984003-003f-48ef-aead-8bc03ab1bb6d" providerId="ADAL" clId="{218D55DA-0BAE-4B9D-9F55-D69B59397115}" dt="2022-04-27T02:39:48.363" v="4377" actId="26606"/>
          <ac:spMkLst>
            <pc:docMk/>
            <pc:sldMk cId="2672916082" sldId="257"/>
            <ac:spMk id="132" creationId="{596EE156-ABF1-4329-A6BA-03B4254E0877}"/>
          </ac:spMkLst>
        </pc:spChg>
        <pc:spChg chg="add del">
          <ac:chgData name="Jason Messner" userId="2d984003-003f-48ef-aead-8bc03ab1bb6d" providerId="ADAL" clId="{218D55DA-0BAE-4B9D-9F55-D69B59397115}" dt="2022-04-27T02:39:48.363" v="4377" actId="26606"/>
          <ac:spMkLst>
            <pc:docMk/>
            <pc:sldMk cId="2672916082" sldId="257"/>
            <ac:spMk id="134" creationId="{19B9933F-AAB3-444A-8BB5-9CA194A8BC63}"/>
          </ac:spMkLst>
        </pc:spChg>
        <pc:spChg chg="add del">
          <ac:chgData name="Jason Messner" userId="2d984003-003f-48ef-aead-8bc03ab1bb6d" providerId="ADAL" clId="{218D55DA-0BAE-4B9D-9F55-D69B59397115}" dt="2022-04-27T02:39:48.363" v="4377" actId="26606"/>
          <ac:spMkLst>
            <pc:docMk/>
            <pc:sldMk cId="2672916082" sldId="257"/>
            <ac:spMk id="136" creationId="{7D20183A-0B1D-4A1F-89B1-ADBEDBC6E54E}"/>
          </ac:spMkLst>
        </pc:spChg>
        <pc:spChg chg="add del">
          <ac:chgData name="Jason Messner" userId="2d984003-003f-48ef-aead-8bc03ab1bb6d" providerId="ADAL" clId="{218D55DA-0BAE-4B9D-9F55-D69B59397115}" dt="2022-04-27T02:39:48.363" v="4377" actId="26606"/>
          <ac:spMkLst>
            <pc:docMk/>
            <pc:sldMk cId="2672916082" sldId="257"/>
            <ac:spMk id="138" creationId="{131031D3-26CD-4214-A9A4-5857EFA15A0C}"/>
          </ac:spMkLst>
        </pc:spChg>
        <pc:picChg chg="mod">
          <ac:chgData name="Jason Messner" userId="2d984003-003f-48ef-aead-8bc03ab1bb6d" providerId="ADAL" clId="{218D55DA-0BAE-4B9D-9F55-D69B59397115}" dt="2022-04-27T02:48:33.253" v="4379" actId="14100"/>
          <ac:picMkLst>
            <pc:docMk/>
            <pc:sldMk cId="2672916082" sldId="257"/>
            <ac:picMk id="20" creationId="{1B8074B6-8D9C-487B-849A-F28543660793}"/>
          </ac:picMkLst>
        </pc:picChg>
      </pc:sldChg>
      <pc:sldChg chg="modSp mod">
        <pc:chgData name="Jason Messner" userId="2d984003-003f-48ef-aead-8bc03ab1bb6d" providerId="ADAL" clId="{218D55DA-0BAE-4B9D-9F55-D69B59397115}" dt="2022-04-27T02:38:29.173" v="4365" actId="20577"/>
        <pc:sldMkLst>
          <pc:docMk/>
          <pc:sldMk cId="653396931" sldId="258"/>
        </pc:sldMkLst>
        <pc:spChg chg="mod">
          <ac:chgData name="Jason Messner" userId="2d984003-003f-48ef-aead-8bc03ab1bb6d" providerId="ADAL" clId="{218D55DA-0BAE-4B9D-9F55-D69B59397115}" dt="2022-04-27T02:38:29.173" v="4365" actId="20577"/>
          <ac:spMkLst>
            <pc:docMk/>
            <pc:sldMk cId="653396931" sldId="258"/>
            <ac:spMk id="3" creationId="{144F4EAB-0AC9-4FA6-AD64-24F21B45A294}"/>
          </ac:spMkLst>
        </pc:spChg>
      </pc:sldChg>
      <pc:sldChg chg="modSp mod">
        <pc:chgData name="Jason Messner" userId="2d984003-003f-48ef-aead-8bc03ab1bb6d" providerId="ADAL" clId="{218D55DA-0BAE-4B9D-9F55-D69B59397115}" dt="2022-04-26T03:36:33.563" v="12" actId="14100"/>
        <pc:sldMkLst>
          <pc:docMk/>
          <pc:sldMk cId="2524189827" sldId="260"/>
        </pc:sldMkLst>
        <pc:picChg chg="mod">
          <ac:chgData name="Jason Messner" userId="2d984003-003f-48ef-aead-8bc03ab1bb6d" providerId="ADAL" clId="{218D55DA-0BAE-4B9D-9F55-D69B59397115}" dt="2022-04-26T03:36:33.563" v="12" actId="14100"/>
          <ac:picMkLst>
            <pc:docMk/>
            <pc:sldMk cId="2524189827" sldId="260"/>
            <ac:picMk id="5" creationId="{85805BC9-A1A1-423D-A51C-2B21612F4959}"/>
          </ac:picMkLst>
        </pc:picChg>
      </pc:sldChg>
      <pc:sldChg chg="modSp mod">
        <pc:chgData name="Jason Messner" userId="2d984003-003f-48ef-aead-8bc03ab1bb6d" providerId="ADAL" clId="{218D55DA-0BAE-4B9D-9F55-D69B59397115}" dt="2022-04-26T03:36:44.875" v="14" actId="14100"/>
        <pc:sldMkLst>
          <pc:docMk/>
          <pc:sldMk cId="2526644028" sldId="261"/>
        </pc:sldMkLst>
        <pc:picChg chg="mod">
          <ac:chgData name="Jason Messner" userId="2d984003-003f-48ef-aead-8bc03ab1bb6d" providerId="ADAL" clId="{218D55DA-0BAE-4B9D-9F55-D69B59397115}" dt="2022-04-26T03:36:44.875" v="14" actId="14100"/>
          <ac:picMkLst>
            <pc:docMk/>
            <pc:sldMk cId="2526644028" sldId="261"/>
            <ac:picMk id="8" creationId="{E5500054-9002-43EF-BE49-B52A749E227B}"/>
          </ac:picMkLst>
        </pc:picChg>
      </pc:sldChg>
      <pc:sldChg chg="addSp delSp modSp add mod">
        <pc:chgData name="Jason Messner" userId="2d984003-003f-48ef-aead-8bc03ab1bb6d" providerId="ADAL" clId="{218D55DA-0BAE-4B9D-9F55-D69B59397115}" dt="2022-04-26T03:40:43.083" v="494" actId="14100"/>
        <pc:sldMkLst>
          <pc:docMk/>
          <pc:sldMk cId="2733932402" sldId="262"/>
        </pc:sldMkLst>
        <pc:spChg chg="mod">
          <ac:chgData name="Jason Messner" userId="2d984003-003f-48ef-aead-8bc03ab1bb6d" providerId="ADAL" clId="{218D55DA-0BAE-4B9D-9F55-D69B59397115}" dt="2022-04-26T03:35:24.808" v="6" actId="20577"/>
          <ac:spMkLst>
            <pc:docMk/>
            <pc:sldMk cId="2733932402" sldId="262"/>
            <ac:spMk id="2" creationId="{06F1748E-2765-4BC0-ACA1-B0E35A06EA1F}"/>
          </ac:spMkLst>
        </pc:spChg>
        <pc:spChg chg="mod">
          <ac:chgData name="Jason Messner" userId="2d984003-003f-48ef-aead-8bc03ab1bb6d" providerId="ADAL" clId="{218D55DA-0BAE-4B9D-9F55-D69B59397115}" dt="2022-04-26T03:40:35.904" v="492" actId="20577"/>
          <ac:spMkLst>
            <pc:docMk/>
            <pc:sldMk cId="2733932402" sldId="262"/>
            <ac:spMk id="3" creationId="{70D6C0FA-A4EC-4F45-B47C-41740C590DF1}"/>
          </ac:spMkLst>
        </pc:spChg>
        <pc:picChg chg="add mod">
          <ac:chgData name="Jason Messner" userId="2d984003-003f-48ef-aead-8bc03ab1bb6d" providerId="ADAL" clId="{218D55DA-0BAE-4B9D-9F55-D69B59397115}" dt="2022-04-26T03:40:43.083" v="494" actId="14100"/>
          <ac:picMkLst>
            <pc:docMk/>
            <pc:sldMk cId="2733932402" sldId="262"/>
            <ac:picMk id="5" creationId="{39899993-F46B-473D-8C2B-3B0D498B8509}"/>
          </ac:picMkLst>
        </pc:picChg>
        <pc:picChg chg="del">
          <ac:chgData name="Jason Messner" userId="2d984003-003f-48ef-aead-8bc03ab1bb6d" providerId="ADAL" clId="{218D55DA-0BAE-4B9D-9F55-D69B59397115}" dt="2022-04-26T03:35:26.922" v="7" actId="478"/>
          <ac:picMkLst>
            <pc:docMk/>
            <pc:sldMk cId="2733932402" sldId="262"/>
            <ac:picMk id="8" creationId="{E5500054-9002-43EF-BE49-B52A749E227B}"/>
          </ac:picMkLst>
        </pc:picChg>
      </pc:sldChg>
      <pc:sldChg chg="addSp delSp modSp add mod">
        <pc:chgData name="Jason Messner" userId="2d984003-003f-48ef-aead-8bc03ab1bb6d" providerId="ADAL" clId="{218D55DA-0BAE-4B9D-9F55-D69B59397115}" dt="2022-04-26T03:46:58.321" v="897" actId="20577"/>
        <pc:sldMkLst>
          <pc:docMk/>
          <pc:sldMk cId="970367506" sldId="263"/>
        </pc:sldMkLst>
        <pc:spChg chg="mod">
          <ac:chgData name="Jason Messner" userId="2d984003-003f-48ef-aead-8bc03ab1bb6d" providerId="ADAL" clId="{218D55DA-0BAE-4B9D-9F55-D69B59397115}" dt="2022-04-26T03:40:59.482" v="499" actId="20577"/>
          <ac:spMkLst>
            <pc:docMk/>
            <pc:sldMk cId="970367506" sldId="263"/>
            <ac:spMk id="2" creationId="{06F1748E-2765-4BC0-ACA1-B0E35A06EA1F}"/>
          </ac:spMkLst>
        </pc:spChg>
        <pc:spChg chg="mod">
          <ac:chgData name="Jason Messner" userId="2d984003-003f-48ef-aead-8bc03ab1bb6d" providerId="ADAL" clId="{218D55DA-0BAE-4B9D-9F55-D69B59397115}" dt="2022-04-26T03:46:58.321" v="897" actId="20577"/>
          <ac:spMkLst>
            <pc:docMk/>
            <pc:sldMk cId="970367506" sldId="263"/>
            <ac:spMk id="3" creationId="{70D6C0FA-A4EC-4F45-B47C-41740C590DF1}"/>
          </ac:spMkLst>
        </pc:spChg>
        <pc:picChg chg="add mod">
          <ac:chgData name="Jason Messner" userId="2d984003-003f-48ef-aead-8bc03ab1bb6d" providerId="ADAL" clId="{218D55DA-0BAE-4B9D-9F55-D69B59397115}" dt="2022-04-26T03:44:34.609" v="504" actId="1076"/>
          <ac:picMkLst>
            <pc:docMk/>
            <pc:sldMk cId="970367506" sldId="263"/>
            <ac:picMk id="5" creationId="{CA14EB11-ABDB-4CAB-B02B-5D4CEB386BB4}"/>
          </ac:picMkLst>
        </pc:picChg>
        <pc:picChg chg="del">
          <ac:chgData name="Jason Messner" userId="2d984003-003f-48ef-aead-8bc03ab1bb6d" providerId="ADAL" clId="{218D55DA-0BAE-4B9D-9F55-D69B59397115}" dt="2022-04-26T03:36:19.619" v="8" actId="478"/>
          <ac:picMkLst>
            <pc:docMk/>
            <pc:sldMk cId="970367506" sldId="263"/>
            <ac:picMk id="8" creationId="{E5500054-9002-43EF-BE49-B52A749E227B}"/>
          </ac:picMkLst>
        </pc:picChg>
      </pc:sldChg>
      <pc:sldChg chg="addSp delSp modSp add mod">
        <pc:chgData name="Jason Messner" userId="2d984003-003f-48ef-aead-8bc03ab1bb6d" providerId="ADAL" clId="{218D55DA-0BAE-4B9D-9F55-D69B59397115}" dt="2022-04-27T02:53:31.847" v="4539" actId="478"/>
        <pc:sldMkLst>
          <pc:docMk/>
          <pc:sldMk cId="3987027938" sldId="264"/>
        </pc:sldMkLst>
        <pc:spChg chg="mod">
          <ac:chgData name="Jason Messner" userId="2d984003-003f-48ef-aead-8bc03ab1bb6d" providerId="ADAL" clId="{218D55DA-0BAE-4B9D-9F55-D69B59397115}" dt="2022-04-26T04:04:01.592" v="1794" actId="20577"/>
          <ac:spMkLst>
            <pc:docMk/>
            <pc:sldMk cId="3987027938" sldId="264"/>
            <ac:spMk id="2" creationId="{06F1748E-2765-4BC0-ACA1-B0E35A06EA1F}"/>
          </ac:spMkLst>
        </pc:spChg>
        <pc:spChg chg="mod">
          <ac:chgData name="Jason Messner" userId="2d984003-003f-48ef-aead-8bc03ab1bb6d" providerId="ADAL" clId="{218D55DA-0BAE-4B9D-9F55-D69B59397115}" dt="2022-04-26T04:14:06.440" v="2065" actId="20577"/>
          <ac:spMkLst>
            <pc:docMk/>
            <pc:sldMk cId="3987027938" sldId="264"/>
            <ac:spMk id="3" creationId="{70D6C0FA-A4EC-4F45-B47C-41740C590DF1}"/>
          </ac:spMkLst>
        </pc:spChg>
        <pc:picChg chg="del">
          <ac:chgData name="Jason Messner" userId="2d984003-003f-48ef-aead-8bc03ab1bb6d" providerId="ADAL" clId="{218D55DA-0BAE-4B9D-9F55-D69B59397115}" dt="2022-04-26T03:47:39.873" v="911" actId="478"/>
          <ac:picMkLst>
            <pc:docMk/>
            <pc:sldMk cId="3987027938" sldId="264"/>
            <ac:picMk id="5" creationId="{CA14EB11-ABDB-4CAB-B02B-5D4CEB386BB4}"/>
          </ac:picMkLst>
        </pc:picChg>
        <pc:picChg chg="add del mod">
          <ac:chgData name="Jason Messner" userId="2d984003-003f-48ef-aead-8bc03ab1bb6d" providerId="ADAL" clId="{218D55DA-0BAE-4B9D-9F55-D69B59397115}" dt="2022-04-27T02:53:31.847" v="4539" actId="478"/>
          <ac:picMkLst>
            <pc:docMk/>
            <pc:sldMk cId="3987027938" sldId="264"/>
            <ac:picMk id="6" creationId="{EFE207D2-1A6B-4156-9BE8-C21ED2943746}"/>
          </ac:picMkLst>
        </pc:picChg>
      </pc:sldChg>
      <pc:sldChg chg="addSp delSp modSp add mod">
        <pc:chgData name="Jason Messner" userId="2d984003-003f-48ef-aead-8bc03ab1bb6d" providerId="ADAL" clId="{218D55DA-0BAE-4B9D-9F55-D69B59397115}" dt="2022-04-27T02:51:49.434" v="4537" actId="20577"/>
        <pc:sldMkLst>
          <pc:docMk/>
          <pc:sldMk cId="414241798" sldId="265"/>
        </pc:sldMkLst>
        <pc:spChg chg="mod">
          <ac:chgData name="Jason Messner" userId="2d984003-003f-48ef-aead-8bc03ab1bb6d" providerId="ADAL" clId="{218D55DA-0BAE-4B9D-9F55-D69B59397115}" dt="2022-04-26T03:58:55.415" v="1158" actId="26606"/>
          <ac:spMkLst>
            <pc:docMk/>
            <pc:sldMk cId="414241798" sldId="265"/>
            <ac:spMk id="2" creationId="{06F1748E-2765-4BC0-ACA1-B0E35A06EA1F}"/>
          </ac:spMkLst>
        </pc:spChg>
        <pc:spChg chg="mod">
          <ac:chgData name="Jason Messner" userId="2d984003-003f-48ef-aead-8bc03ab1bb6d" providerId="ADAL" clId="{218D55DA-0BAE-4B9D-9F55-D69B59397115}" dt="2022-04-27T02:51:49.434" v="4537" actId="20577"/>
          <ac:spMkLst>
            <pc:docMk/>
            <pc:sldMk cId="414241798" sldId="265"/>
            <ac:spMk id="3" creationId="{70D6C0FA-A4EC-4F45-B47C-41740C590DF1}"/>
          </ac:spMkLst>
        </pc:spChg>
        <pc:spChg chg="del">
          <ac:chgData name="Jason Messner" userId="2d984003-003f-48ef-aead-8bc03ab1bb6d" providerId="ADAL" clId="{218D55DA-0BAE-4B9D-9F55-D69B59397115}" dt="2022-04-26T03:58:55.415" v="1158" actId="26606"/>
          <ac:spMkLst>
            <pc:docMk/>
            <pc:sldMk cId="414241798" sldId="265"/>
            <ac:spMk id="21" creationId="{81AEB8A9-B768-4E30-BA55-D919E6687343}"/>
          </ac:spMkLst>
        </pc:spChg>
        <pc:spChg chg="add">
          <ac:chgData name="Jason Messner" userId="2d984003-003f-48ef-aead-8bc03ab1bb6d" providerId="ADAL" clId="{218D55DA-0BAE-4B9D-9F55-D69B59397115}" dt="2022-04-26T03:58:55.415" v="1158" actId="26606"/>
          <ac:spMkLst>
            <pc:docMk/>
            <pc:sldMk cId="414241798" sldId="265"/>
            <ac:spMk id="26" creationId="{B5FA7C47-B7C1-4D2E-AB49-ED23BA34BA83}"/>
          </ac:spMkLst>
        </pc:spChg>
        <pc:spChg chg="add">
          <ac:chgData name="Jason Messner" userId="2d984003-003f-48ef-aead-8bc03ab1bb6d" providerId="ADAL" clId="{218D55DA-0BAE-4B9D-9F55-D69B59397115}" dt="2022-04-26T03:58:55.415" v="1158" actId="26606"/>
          <ac:spMkLst>
            <pc:docMk/>
            <pc:sldMk cId="414241798" sldId="265"/>
            <ac:spMk id="28" creationId="{596EE156-ABF1-4329-A6BA-03B4254E0877}"/>
          </ac:spMkLst>
        </pc:spChg>
        <pc:spChg chg="add">
          <ac:chgData name="Jason Messner" userId="2d984003-003f-48ef-aead-8bc03ab1bb6d" providerId="ADAL" clId="{218D55DA-0BAE-4B9D-9F55-D69B59397115}" dt="2022-04-26T03:58:55.415" v="1158" actId="26606"/>
          <ac:spMkLst>
            <pc:docMk/>
            <pc:sldMk cId="414241798" sldId="265"/>
            <ac:spMk id="30" creationId="{19B9933F-AAB3-444A-8BB5-9CA194A8BC63}"/>
          </ac:spMkLst>
        </pc:spChg>
        <pc:spChg chg="add">
          <ac:chgData name="Jason Messner" userId="2d984003-003f-48ef-aead-8bc03ab1bb6d" providerId="ADAL" clId="{218D55DA-0BAE-4B9D-9F55-D69B59397115}" dt="2022-04-26T03:58:55.415" v="1158" actId="26606"/>
          <ac:spMkLst>
            <pc:docMk/>
            <pc:sldMk cId="414241798" sldId="265"/>
            <ac:spMk id="32" creationId="{7D20183A-0B1D-4A1F-89B1-ADBEDBC6E54E}"/>
          </ac:spMkLst>
        </pc:spChg>
        <pc:spChg chg="add">
          <ac:chgData name="Jason Messner" userId="2d984003-003f-48ef-aead-8bc03ab1bb6d" providerId="ADAL" clId="{218D55DA-0BAE-4B9D-9F55-D69B59397115}" dt="2022-04-26T03:58:55.415" v="1158" actId="26606"/>
          <ac:spMkLst>
            <pc:docMk/>
            <pc:sldMk cId="414241798" sldId="265"/>
            <ac:spMk id="34" creationId="{131031D3-26CD-4214-A9A4-5857EFA15A0C}"/>
          </ac:spMkLst>
        </pc:spChg>
        <pc:picChg chg="del">
          <ac:chgData name="Jason Messner" userId="2d984003-003f-48ef-aead-8bc03ab1bb6d" providerId="ADAL" clId="{218D55DA-0BAE-4B9D-9F55-D69B59397115}" dt="2022-04-26T03:47:30.190" v="906" actId="478"/>
          <ac:picMkLst>
            <pc:docMk/>
            <pc:sldMk cId="414241798" sldId="265"/>
            <ac:picMk id="5" creationId="{CA14EB11-ABDB-4CAB-B02B-5D4CEB386BB4}"/>
          </ac:picMkLst>
        </pc:picChg>
        <pc:picChg chg="add del mod">
          <ac:chgData name="Jason Messner" userId="2d984003-003f-48ef-aead-8bc03ab1bb6d" providerId="ADAL" clId="{218D55DA-0BAE-4B9D-9F55-D69B59397115}" dt="2022-04-26T03:56:51.072" v="1102" actId="478"/>
          <ac:picMkLst>
            <pc:docMk/>
            <pc:sldMk cId="414241798" sldId="265"/>
            <ac:picMk id="6" creationId="{CBDD9811-6430-4477-9FE9-89F74E9FE1E7}"/>
          </ac:picMkLst>
        </pc:picChg>
        <pc:picChg chg="add mod">
          <ac:chgData name="Jason Messner" userId="2d984003-003f-48ef-aead-8bc03ab1bb6d" providerId="ADAL" clId="{218D55DA-0BAE-4B9D-9F55-D69B59397115}" dt="2022-04-26T03:58:55.415" v="1158" actId="26606"/>
          <ac:picMkLst>
            <pc:docMk/>
            <pc:sldMk cId="414241798" sldId="265"/>
            <ac:picMk id="8" creationId="{E4164EF8-D522-4421-B43C-FB1DD659CE47}"/>
          </ac:picMkLst>
        </pc:picChg>
      </pc:sldChg>
      <pc:sldChg chg="addSp delSp modSp add mod">
        <pc:chgData name="Jason Messner" userId="2d984003-003f-48ef-aead-8bc03ab1bb6d" providerId="ADAL" clId="{218D55DA-0BAE-4B9D-9F55-D69B59397115}" dt="2022-04-26T03:50:56.005" v="1094" actId="20577"/>
        <pc:sldMkLst>
          <pc:docMk/>
          <pc:sldMk cId="4271344821" sldId="266"/>
        </pc:sldMkLst>
        <pc:spChg chg="mod">
          <ac:chgData name="Jason Messner" userId="2d984003-003f-48ef-aead-8bc03ab1bb6d" providerId="ADAL" clId="{218D55DA-0BAE-4B9D-9F55-D69B59397115}" dt="2022-04-26T03:47:18.970" v="902" actId="20577"/>
          <ac:spMkLst>
            <pc:docMk/>
            <pc:sldMk cId="4271344821" sldId="266"/>
            <ac:spMk id="2" creationId="{06F1748E-2765-4BC0-ACA1-B0E35A06EA1F}"/>
          </ac:spMkLst>
        </pc:spChg>
        <pc:spChg chg="mod">
          <ac:chgData name="Jason Messner" userId="2d984003-003f-48ef-aead-8bc03ab1bb6d" providerId="ADAL" clId="{218D55DA-0BAE-4B9D-9F55-D69B59397115}" dt="2022-04-26T03:50:56.005" v="1094" actId="20577"/>
          <ac:spMkLst>
            <pc:docMk/>
            <pc:sldMk cId="4271344821" sldId="266"/>
            <ac:spMk id="3" creationId="{70D6C0FA-A4EC-4F45-B47C-41740C590DF1}"/>
          </ac:spMkLst>
        </pc:spChg>
        <pc:picChg chg="del">
          <ac:chgData name="Jason Messner" userId="2d984003-003f-48ef-aead-8bc03ab1bb6d" providerId="ADAL" clId="{218D55DA-0BAE-4B9D-9F55-D69B59397115}" dt="2022-04-26T03:47:26.017" v="905" actId="478"/>
          <ac:picMkLst>
            <pc:docMk/>
            <pc:sldMk cId="4271344821" sldId="266"/>
            <ac:picMk id="5" creationId="{CA14EB11-ABDB-4CAB-B02B-5D4CEB386BB4}"/>
          </ac:picMkLst>
        </pc:picChg>
        <pc:picChg chg="add mod">
          <ac:chgData name="Jason Messner" userId="2d984003-003f-48ef-aead-8bc03ab1bb6d" providerId="ADAL" clId="{218D55DA-0BAE-4B9D-9F55-D69B59397115}" dt="2022-04-26T03:50:10.824" v="1074" actId="1076"/>
          <ac:picMkLst>
            <pc:docMk/>
            <pc:sldMk cId="4271344821" sldId="266"/>
            <ac:picMk id="6" creationId="{5BBECA92-9D31-47A1-9625-EBB3228BEE1C}"/>
          </ac:picMkLst>
        </pc:picChg>
      </pc:sldChg>
      <pc:sldChg chg="addSp delSp modSp add del mod">
        <pc:chgData name="Jason Messner" userId="2d984003-003f-48ef-aead-8bc03ab1bb6d" providerId="ADAL" clId="{218D55DA-0BAE-4B9D-9F55-D69B59397115}" dt="2022-04-26T04:16:57.986" v="2139" actId="47"/>
        <pc:sldMkLst>
          <pc:docMk/>
          <pc:sldMk cId="415674306" sldId="267"/>
        </pc:sldMkLst>
        <pc:spChg chg="mod">
          <ac:chgData name="Jason Messner" userId="2d984003-003f-48ef-aead-8bc03ab1bb6d" providerId="ADAL" clId="{218D55DA-0BAE-4B9D-9F55-D69B59397115}" dt="2022-04-26T04:16:40.115" v="2135" actId="26606"/>
          <ac:spMkLst>
            <pc:docMk/>
            <pc:sldMk cId="415674306" sldId="267"/>
            <ac:spMk id="2" creationId="{06F1748E-2765-4BC0-ACA1-B0E35A06EA1F}"/>
          </ac:spMkLst>
        </pc:spChg>
        <pc:spChg chg="mod">
          <ac:chgData name="Jason Messner" userId="2d984003-003f-48ef-aead-8bc03ab1bb6d" providerId="ADAL" clId="{218D55DA-0BAE-4B9D-9F55-D69B59397115}" dt="2022-04-26T04:16:40.115" v="2135" actId="26606"/>
          <ac:spMkLst>
            <pc:docMk/>
            <pc:sldMk cId="415674306" sldId="267"/>
            <ac:spMk id="3" creationId="{70D6C0FA-A4EC-4F45-B47C-41740C590DF1}"/>
          </ac:spMkLst>
        </pc:spChg>
        <pc:spChg chg="add del">
          <ac:chgData name="Jason Messner" userId="2d984003-003f-48ef-aead-8bc03ab1bb6d" providerId="ADAL" clId="{218D55DA-0BAE-4B9D-9F55-D69B59397115}" dt="2022-04-26T04:16:34.051" v="2134" actId="26606"/>
          <ac:spMkLst>
            <pc:docMk/>
            <pc:sldMk cId="415674306" sldId="267"/>
            <ac:spMk id="21" creationId="{81AEB8A9-B768-4E30-BA55-D919E6687343}"/>
          </ac:spMkLst>
        </pc:spChg>
        <pc:spChg chg="add del">
          <ac:chgData name="Jason Messner" userId="2d984003-003f-48ef-aead-8bc03ab1bb6d" providerId="ADAL" clId="{218D55DA-0BAE-4B9D-9F55-D69B59397115}" dt="2022-04-26T04:16:12.280" v="2127" actId="26606"/>
          <ac:spMkLst>
            <pc:docMk/>
            <pc:sldMk cId="415674306" sldId="267"/>
            <ac:spMk id="26" creationId="{DE7FFD28-545C-4C88-A2E7-152FB234C92C}"/>
          </ac:spMkLst>
        </pc:spChg>
        <pc:spChg chg="add del">
          <ac:chgData name="Jason Messner" userId="2d984003-003f-48ef-aead-8bc03ab1bb6d" providerId="ADAL" clId="{218D55DA-0BAE-4B9D-9F55-D69B59397115}" dt="2022-04-26T04:16:25.162" v="2129" actId="26606"/>
          <ac:spMkLst>
            <pc:docMk/>
            <pc:sldMk cId="415674306" sldId="267"/>
            <ac:spMk id="28" creationId="{53CF6D67-C5A8-4ADD-9E8E-1E38CA1D3166}"/>
          </ac:spMkLst>
        </pc:spChg>
        <pc:spChg chg="add del">
          <ac:chgData name="Jason Messner" userId="2d984003-003f-48ef-aead-8bc03ab1bb6d" providerId="ADAL" clId="{218D55DA-0BAE-4B9D-9F55-D69B59397115}" dt="2022-04-26T04:16:25.162" v="2129" actId="26606"/>
          <ac:spMkLst>
            <pc:docMk/>
            <pc:sldMk cId="415674306" sldId="267"/>
            <ac:spMk id="29" creationId="{DEE2AD96-B495-4E06-9291-B71706F728CB}"/>
          </ac:spMkLst>
        </pc:spChg>
        <pc:spChg chg="add del">
          <ac:chgData name="Jason Messner" userId="2d984003-003f-48ef-aead-8bc03ab1bb6d" providerId="ADAL" clId="{218D55DA-0BAE-4B9D-9F55-D69B59397115}" dt="2022-04-26T04:16:25.162" v="2129" actId="26606"/>
          <ac:spMkLst>
            <pc:docMk/>
            <pc:sldMk cId="415674306" sldId="267"/>
            <ac:spMk id="30" creationId="{86909FA0-B515-4681-B7A8-FA281D133B94}"/>
          </ac:spMkLst>
        </pc:spChg>
        <pc:spChg chg="add del">
          <ac:chgData name="Jason Messner" userId="2d984003-003f-48ef-aead-8bc03ab1bb6d" providerId="ADAL" clId="{218D55DA-0BAE-4B9D-9F55-D69B59397115}" dt="2022-04-26T04:16:25.162" v="2129" actId="26606"/>
          <ac:spMkLst>
            <pc:docMk/>
            <pc:sldMk cId="415674306" sldId="267"/>
            <ac:spMk id="32" creationId="{21C9FE86-FCC3-4A31-AA1C-C882262B7FE7}"/>
          </ac:spMkLst>
        </pc:spChg>
        <pc:spChg chg="add del">
          <ac:chgData name="Jason Messner" userId="2d984003-003f-48ef-aead-8bc03ab1bb6d" providerId="ADAL" clId="{218D55DA-0BAE-4B9D-9F55-D69B59397115}" dt="2022-04-26T04:16:25.162" v="2129" actId="26606"/>
          <ac:spMkLst>
            <pc:docMk/>
            <pc:sldMk cId="415674306" sldId="267"/>
            <ac:spMk id="34" creationId="{7D96243B-ECED-4B71-8E06-AE9A285EAD20}"/>
          </ac:spMkLst>
        </pc:spChg>
        <pc:spChg chg="add del">
          <ac:chgData name="Jason Messner" userId="2d984003-003f-48ef-aead-8bc03ab1bb6d" providerId="ADAL" clId="{218D55DA-0BAE-4B9D-9F55-D69B59397115}" dt="2022-04-26T04:16:25.162" v="2129" actId="26606"/>
          <ac:spMkLst>
            <pc:docMk/>
            <pc:sldMk cId="415674306" sldId="267"/>
            <ac:spMk id="36" creationId="{A09989E4-EFDC-4A90-A633-E0525FB4139E}"/>
          </ac:spMkLst>
        </pc:spChg>
        <pc:spChg chg="add del">
          <ac:chgData name="Jason Messner" userId="2d984003-003f-48ef-aead-8bc03ab1bb6d" providerId="ADAL" clId="{218D55DA-0BAE-4B9D-9F55-D69B59397115}" dt="2022-04-26T04:16:27.822" v="2131" actId="26606"/>
          <ac:spMkLst>
            <pc:docMk/>
            <pc:sldMk cId="415674306" sldId="267"/>
            <ac:spMk id="38" creationId="{8D71EDA1-87BF-4D5D-AB79-F346FD19278A}"/>
          </ac:spMkLst>
        </pc:spChg>
        <pc:spChg chg="add del">
          <ac:chgData name="Jason Messner" userId="2d984003-003f-48ef-aead-8bc03ab1bb6d" providerId="ADAL" clId="{218D55DA-0BAE-4B9D-9F55-D69B59397115}" dt="2022-04-26T04:16:27.822" v="2131" actId="26606"/>
          <ac:spMkLst>
            <pc:docMk/>
            <pc:sldMk cId="415674306" sldId="267"/>
            <ac:spMk id="39" creationId="{09588DA8-065E-4F6F-8EFD-43104AB2E0CF}"/>
          </ac:spMkLst>
        </pc:spChg>
        <pc:spChg chg="add del">
          <ac:chgData name="Jason Messner" userId="2d984003-003f-48ef-aead-8bc03ab1bb6d" providerId="ADAL" clId="{218D55DA-0BAE-4B9D-9F55-D69B59397115}" dt="2022-04-26T04:16:27.822" v="2131" actId="26606"/>
          <ac:spMkLst>
            <pc:docMk/>
            <pc:sldMk cId="415674306" sldId="267"/>
            <ac:spMk id="40" creationId="{C4285719-470E-454C-AF62-8323075F1F5B}"/>
          </ac:spMkLst>
        </pc:spChg>
        <pc:spChg chg="add del">
          <ac:chgData name="Jason Messner" userId="2d984003-003f-48ef-aead-8bc03ab1bb6d" providerId="ADAL" clId="{218D55DA-0BAE-4B9D-9F55-D69B59397115}" dt="2022-04-26T04:16:27.822" v="2131" actId="26606"/>
          <ac:spMkLst>
            <pc:docMk/>
            <pc:sldMk cId="415674306" sldId="267"/>
            <ac:spMk id="41" creationId="{CD9FE4EF-C4D8-49A0-B2FF-81D8DB7D8A24}"/>
          </ac:spMkLst>
        </pc:spChg>
        <pc:spChg chg="add del">
          <ac:chgData name="Jason Messner" userId="2d984003-003f-48ef-aead-8bc03ab1bb6d" providerId="ADAL" clId="{218D55DA-0BAE-4B9D-9F55-D69B59397115}" dt="2022-04-26T04:16:27.822" v="2131" actId="26606"/>
          <ac:spMkLst>
            <pc:docMk/>
            <pc:sldMk cId="415674306" sldId="267"/>
            <ac:spMk id="42" creationId="{4300840D-0A0B-4512-BACA-B439D5B9C57C}"/>
          </ac:spMkLst>
        </pc:spChg>
        <pc:spChg chg="add del">
          <ac:chgData name="Jason Messner" userId="2d984003-003f-48ef-aead-8bc03ab1bb6d" providerId="ADAL" clId="{218D55DA-0BAE-4B9D-9F55-D69B59397115}" dt="2022-04-26T04:16:27.822" v="2131" actId="26606"/>
          <ac:spMkLst>
            <pc:docMk/>
            <pc:sldMk cId="415674306" sldId="267"/>
            <ac:spMk id="43" creationId="{D2B78728-A580-49A7-84F9-6EF6F583ADE0}"/>
          </ac:spMkLst>
        </pc:spChg>
        <pc:spChg chg="add del">
          <ac:chgData name="Jason Messner" userId="2d984003-003f-48ef-aead-8bc03ab1bb6d" providerId="ADAL" clId="{218D55DA-0BAE-4B9D-9F55-D69B59397115}" dt="2022-04-26T04:16:27.822" v="2131" actId="26606"/>
          <ac:spMkLst>
            <pc:docMk/>
            <pc:sldMk cId="415674306" sldId="267"/>
            <ac:spMk id="44" creationId="{38FAA1A1-D861-433F-88FA-1E9D6FD31D11}"/>
          </ac:spMkLst>
        </pc:spChg>
        <pc:spChg chg="add del">
          <ac:chgData name="Jason Messner" userId="2d984003-003f-48ef-aead-8bc03ab1bb6d" providerId="ADAL" clId="{218D55DA-0BAE-4B9D-9F55-D69B59397115}" dt="2022-04-26T04:16:34.048" v="2133" actId="26606"/>
          <ac:spMkLst>
            <pc:docMk/>
            <pc:sldMk cId="415674306" sldId="267"/>
            <ac:spMk id="46" creationId="{B775CD93-9DF2-48CB-9F57-1BCA9A46C7FA}"/>
          </ac:spMkLst>
        </pc:spChg>
        <pc:spChg chg="add del">
          <ac:chgData name="Jason Messner" userId="2d984003-003f-48ef-aead-8bc03ab1bb6d" providerId="ADAL" clId="{218D55DA-0BAE-4B9D-9F55-D69B59397115}" dt="2022-04-26T04:16:34.048" v="2133" actId="26606"/>
          <ac:spMkLst>
            <pc:docMk/>
            <pc:sldMk cId="415674306" sldId="267"/>
            <ac:spMk id="47" creationId="{6166C6D1-23AC-49C4-BA07-238E4E9F8CEB}"/>
          </ac:spMkLst>
        </pc:spChg>
        <pc:spChg chg="add del">
          <ac:chgData name="Jason Messner" userId="2d984003-003f-48ef-aead-8bc03ab1bb6d" providerId="ADAL" clId="{218D55DA-0BAE-4B9D-9F55-D69B59397115}" dt="2022-04-26T04:16:34.048" v="2133" actId="26606"/>
          <ac:spMkLst>
            <pc:docMk/>
            <pc:sldMk cId="415674306" sldId="267"/>
            <ac:spMk id="48" creationId="{E186B68C-84BC-4A6E-99D1-EE87483C1349}"/>
          </ac:spMkLst>
        </pc:spChg>
        <pc:spChg chg="add del">
          <ac:chgData name="Jason Messner" userId="2d984003-003f-48ef-aead-8bc03ab1bb6d" providerId="ADAL" clId="{218D55DA-0BAE-4B9D-9F55-D69B59397115}" dt="2022-04-26T04:16:34.048" v="2133" actId="26606"/>
          <ac:spMkLst>
            <pc:docMk/>
            <pc:sldMk cId="415674306" sldId="267"/>
            <ac:spMk id="49" creationId="{1C091803-41C2-48E0-9228-5148460C7479}"/>
          </ac:spMkLst>
        </pc:spChg>
        <pc:spChg chg="add del">
          <ac:chgData name="Jason Messner" userId="2d984003-003f-48ef-aead-8bc03ab1bb6d" providerId="ADAL" clId="{218D55DA-0BAE-4B9D-9F55-D69B59397115}" dt="2022-04-26T04:16:40.115" v="2135" actId="26606"/>
          <ac:spMkLst>
            <pc:docMk/>
            <pc:sldMk cId="415674306" sldId="267"/>
            <ac:spMk id="51" creationId="{DE7FFD28-545C-4C88-A2E7-152FB234C92C}"/>
          </ac:spMkLst>
        </pc:spChg>
        <pc:spChg chg="add">
          <ac:chgData name="Jason Messner" userId="2d984003-003f-48ef-aead-8bc03ab1bb6d" providerId="ADAL" clId="{218D55DA-0BAE-4B9D-9F55-D69B59397115}" dt="2022-04-26T04:16:40.115" v="2135" actId="26606"/>
          <ac:spMkLst>
            <pc:docMk/>
            <pc:sldMk cId="415674306" sldId="267"/>
            <ac:spMk id="56" creationId="{DE7FFD28-545C-4C88-A2E7-152FB234C92C}"/>
          </ac:spMkLst>
        </pc:spChg>
        <pc:picChg chg="del">
          <ac:chgData name="Jason Messner" userId="2d984003-003f-48ef-aead-8bc03ab1bb6d" providerId="ADAL" clId="{218D55DA-0BAE-4B9D-9F55-D69B59397115}" dt="2022-04-26T04:15:50.774" v="2109" actId="478"/>
          <ac:picMkLst>
            <pc:docMk/>
            <pc:sldMk cId="415674306" sldId="267"/>
            <ac:picMk id="6" creationId="{EFE207D2-1A6B-4156-9BE8-C21ED2943746}"/>
          </ac:picMkLst>
        </pc:picChg>
      </pc:sldChg>
      <pc:sldChg chg="addSp delSp modSp add mod">
        <pc:chgData name="Jason Messner" userId="2d984003-003f-48ef-aead-8bc03ab1bb6d" providerId="ADAL" clId="{218D55DA-0BAE-4B9D-9F55-D69B59397115}" dt="2022-04-27T04:48:20.651" v="5107" actId="27636"/>
        <pc:sldMkLst>
          <pc:docMk/>
          <pc:sldMk cId="1090438444" sldId="268"/>
        </pc:sldMkLst>
        <pc:spChg chg="mod">
          <ac:chgData name="Jason Messner" userId="2d984003-003f-48ef-aead-8bc03ab1bb6d" providerId="ADAL" clId="{218D55DA-0BAE-4B9D-9F55-D69B59397115}" dt="2022-04-26T04:15:45.339" v="2106" actId="20577"/>
          <ac:spMkLst>
            <pc:docMk/>
            <pc:sldMk cId="1090438444" sldId="268"/>
            <ac:spMk id="2" creationId="{06F1748E-2765-4BC0-ACA1-B0E35A06EA1F}"/>
          </ac:spMkLst>
        </pc:spChg>
        <pc:spChg chg="mod">
          <ac:chgData name="Jason Messner" userId="2d984003-003f-48ef-aead-8bc03ab1bb6d" providerId="ADAL" clId="{218D55DA-0BAE-4B9D-9F55-D69B59397115}" dt="2022-04-27T04:48:20.651" v="5107" actId="27636"/>
          <ac:spMkLst>
            <pc:docMk/>
            <pc:sldMk cId="1090438444" sldId="268"/>
            <ac:spMk id="3" creationId="{70D6C0FA-A4EC-4F45-B47C-41740C590DF1}"/>
          </ac:spMkLst>
        </pc:spChg>
        <pc:picChg chg="add del mod">
          <ac:chgData name="Jason Messner" userId="2d984003-003f-48ef-aead-8bc03ab1bb6d" providerId="ADAL" clId="{218D55DA-0BAE-4B9D-9F55-D69B59397115}" dt="2022-04-27T03:40:50.876" v="4540" actId="478"/>
          <ac:picMkLst>
            <pc:docMk/>
            <pc:sldMk cId="1090438444" sldId="268"/>
            <ac:picMk id="5" creationId="{0A1F6B66-F678-453D-9996-09145A01713F}"/>
          </ac:picMkLst>
        </pc:picChg>
        <pc:picChg chg="add mod">
          <ac:chgData name="Jason Messner" userId="2d984003-003f-48ef-aead-8bc03ab1bb6d" providerId="ADAL" clId="{218D55DA-0BAE-4B9D-9F55-D69B59397115}" dt="2022-04-27T04:45:30.863" v="4546" actId="1076"/>
          <ac:picMkLst>
            <pc:docMk/>
            <pc:sldMk cId="1090438444" sldId="268"/>
            <ac:picMk id="6" creationId="{37BB104E-245A-47B4-95DB-EFE7DBFAEC6E}"/>
          </ac:picMkLst>
        </pc:picChg>
        <pc:picChg chg="del">
          <ac:chgData name="Jason Messner" userId="2d984003-003f-48ef-aead-8bc03ab1bb6d" providerId="ADAL" clId="{218D55DA-0BAE-4B9D-9F55-D69B59397115}" dt="2022-04-26T04:15:42.531" v="2103" actId="478"/>
          <ac:picMkLst>
            <pc:docMk/>
            <pc:sldMk cId="1090438444" sldId="268"/>
            <ac:picMk id="6" creationId="{EFE207D2-1A6B-4156-9BE8-C21ED2943746}"/>
          </ac:picMkLst>
        </pc:picChg>
      </pc:sldChg>
      <pc:sldChg chg="addSp delSp modSp add mod">
        <pc:chgData name="Jason Messner" userId="2d984003-003f-48ef-aead-8bc03ab1bb6d" providerId="ADAL" clId="{218D55DA-0BAE-4B9D-9F55-D69B59397115}" dt="2022-04-27T04:50:19.238" v="5111" actId="1076"/>
        <pc:sldMkLst>
          <pc:docMk/>
          <pc:sldMk cId="1941560530" sldId="269"/>
        </pc:sldMkLst>
        <pc:spChg chg="mod">
          <ac:chgData name="Jason Messner" userId="2d984003-003f-48ef-aead-8bc03ab1bb6d" providerId="ADAL" clId="{218D55DA-0BAE-4B9D-9F55-D69B59397115}" dt="2022-04-26T04:39:43.267" v="2161" actId="26606"/>
          <ac:spMkLst>
            <pc:docMk/>
            <pc:sldMk cId="1941560530" sldId="269"/>
            <ac:spMk id="2" creationId="{06F1748E-2765-4BC0-ACA1-B0E35A06EA1F}"/>
          </ac:spMkLst>
        </pc:spChg>
        <pc:spChg chg="add del mod">
          <ac:chgData name="Jason Messner" userId="2d984003-003f-48ef-aead-8bc03ab1bb6d" providerId="ADAL" clId="{218D55DA-0BAE-4B9D-9F55-D69B59397115}" dt="2022-04-26T05:07:59.088" v="4143" actId="20577"/>
          <ac:spMkLst>
            <pc:docMk/>
            <pc:sldMk cId="1941560530" sldId="269"/>
            <ac:spMk id="3" creationId="{70D6C0FA-A4EC-4F45-B47C-41740C590DF1}"/>
          </ac:spMkLst>
        </pc:spChg>
        <pc:spChg chg="add del mod">
          <ac:chgData name="Jason Messner" userId="2d984003-003f-48ef-aead-8bc03ab1bb6d" providerId="ADAL" clId="{218D55DA-0BAE-4B9D-9F55-D69B59397115}" dt="2022-04-26T04:38:39.258" v="2157" actId="478"/>
          <ac:spMkLst>
            <pc:docMk/>
            <pc:sldMk cId="1941560530" sldId="269"/>
            <ac:spMk id="7" creationId="{00346D4B-24E9-46A5-853C-F25E1C3F70B6}"/>
          </ac:spMkLst>
        </pc:spChg>
        <pc:spChg chg="add del mod">
          <ac:chgData name="Jason Messner" userId="2d984003-003f-48ef-aead-8bc03ab1bb6d" providerId="ADAL" clId="{218D55DA-0BAE-4B9D-9F55-D69B59397115}" dt="2022-04-26T04:39:00.579" v="2159"/>
          <ac:spMkLst>
            <pc:docMk/>
            <pc:sldMk cId="1941560530" sldId="269"/>
            <ac:spMk id="9" creationId="{4D5E7397-D2B0-4BEB-8F02-04EB78ABF92D}"/>
          </ac:spMkLst>
        </pc:spChg>
        <pc:spChg chg="del">
          <ac:chgData name="Jason Messner" userId="2d984003-003f-48ef-aead-8bc03ab1bb6d" providerId="ADAL" clId="{218D55DA-0BAE-4B9D-9F55-D69B59397115}" dt="2022-04-26T04:39:43.267" v="2161" actId="26606"/>
          <ac:spMkLst>
            <pc:docMk/>
            <pc:sldMk cId="1941560530" sldId="269"/>
            <ac:spMk id="21" creationId="{81AEB8A9-B768-4E30-BA55-D919E6687343}"/>
          </ac:spMkLst>
        </pc:spChg>
        <pc:spChg chg="add">
          <ac:chgData name="Jason Messner" userId="2d984003-003f-48ef-aead-8bc03ab1bb6d" providerId="ADAL" clId="{218D55DA-0BAE-4B9D-9F55-D69B59397115}" dt="2022-04-26T04:39:43.267" v="2161" actId="26606"/>
          <ac:spMkLst>
            <pc:docMk/>
            <pc:sldMk cId="1941560530" sldId="269"/>
            <ac:spMk id="26" creationId="{B5FA7C47-B7C1-4D2E-AB49-ED23BA34BA83}"/>
          </ac:spMkLst>
        </pc:spChg>
        <pc:spChg chg="add">
          <ac:chgData name="Jason Messner" userId="2d984003-003f-48ef-aead-8bc03ab1bb6d" providerId="ADAL" clId="{218D55DA-0BAE-4B9D-9F55-D69B59397115}" dt="2022-04-26T04:39:43.267" v="2161" actId="26606"/>
          <ac:spMkLst>
            <pc:docMk/>
            <pc:sldMk cId="1941560530" sldId="269"/>
            <ac:spMk id="28" creationId="{596EE156-ABF1-4329-A6BA-03B4254E0877}"/>
          </ac:spMkLst>
        </pc:spChg>
        <pc:spChg chg="add">
          <ac:chgData name="Jason Messner" userId="2d984003-003f-48ef-aead-8bc03ab1bb6d" providerId="ADAL" clId="{218D55DA-0BAE-4B9D-9F55-D69B59397115}" dt="2022-04-26T04:39:43.267" v="2161" actId="26606"/>
          <ac:spMkLst>
            <pc:docMk/>
            <pc:sldMk cId="1941560530" sldId="269"/>
            <ac:spMk id="30" creationId="{19B9933F-AAB3-444A-8BB5-9CA194A8BC63}"/>
          </ac:spMkLst>
        </pc:spChg>
        <pc:spChg chg="add">
          <ac:chgData name="Jason Messner" userId="2d984003-003f-48ef-aead-8bc03ab1bb6d" providerId="ADAL" clId="{218D55DA-0BAE-4B9D-9F55-D69B59397115}" dt="2022-04-26T04:39:43.267" v="2161" actId="26606"/>
          <ac:spMkLst>
            <pc:docMk/>
            <pc:sldMk cId="1941560530" sldId="269"/>
            <ac:spMk id="32" creationId="{7D20183A-0B1D-4A1F-89B1-ADBEDBC6E54E}"/>
          </ac:spMkLst>
        </pc:spChg>
        <pc:spChg chg="add">
          <ac:chgData name="Jason Messner" userId="2d984003-003f-48ef-aead-8bc03ab1bb6d" providerId="ADAL" clId="{218D55DA-0BAE-4B9D-9F55-D69B59397115}" dt="2022-04-26T04:39:43.267" v="2161" actId="26606"/>
          <ac:spMkLst>
            <pc:docMk/>
            <pc:sldMk cId="1941560530" sldId="269"/>
            <ac:spMk id="34" creationId="{131031D3-26CD-4214-A9A4-5857EFA15A0C}"/>
          </ac:spMkLst>
        </pc:spChg>
        <pc:graphicFrameChg chg="add del mod">
          <ac:chgData name="Jason Messner" userId="2d984003-003f-48ef-aead-8bc03ab1bb6d" providerId="ADAL" clId="{218D55DA-0BAE-4B9D-9F55-D69B59397115}" dt="2022-04-26T04:39:00.579" v="2159"/>
          <ac:graphicFrameMkLst>
            <pc:docMk/>
            <pc:sldMk cId="1941560530" sldId="269"/>
            <ac:graphicFrameMk id="5" creationId="{DDABE30A-7CAC-4F22-BB98-A80A01F88881}"/>
          </ac:graphicFrameMkLst>
        </pc:graphicFrameChg>
        <pc:graphicFrameChg chg="add del mod">
          <ac:chgData name="Jason Messner" userId="2d984003-003f-48ef-aead-8bc03ab1bb6d" providerId="ADAL" clId="{218D55DA-0BAE-4B9D-9F55-D69B59397115}" dt="2022-04-26T04:39:00.579" v="2159"/>
          <ac:graphicFrameMkLst>
            <pc:docMk/>
            <pc:sldMk cId="1941560530" sldId="269"/>
            <ac:graphicFrameMk id="8" creationId="{B987E54E-0384-4809-903B-0CA8B0CF527E}"/>
          </ac:graphicFrameMkLst>
        </pc:graphicFrameChg>
        <pc:picChg chg="add mod">
          <ac:chgData name="Jason Messner" userId="2d984003-003f-48ef-aead-8bc03ab1bb6d" providerId="ADAL" clId="{218D55DA-0BAE-4B9D-9F55-D69B59397115}" dt="2022-04-27T04:50:19.238" v="5111" actId="1076"/>
          <ac:picMkLst>
            <pc:docMk/>
            <pc:sldMk cId="1941560530" sldId="269"/>
            <ac:picMk id="5" creationId="{ADF4A03E-F719-464E-AF85-E00DE0D0A03D}"/>
          </ac:picMkLst>
        </pc:picChg>
        <pc:picChg chg="del">
          <ac:chgData name="Jason Messner" userId="2d984003-003f-48ef-aead-8bc03ab1bb6d" providerId="ADAL" clId="{218D55DA-0BAE-4B9D-9F55-D69B59397115}" dt="2022-04-26T04:15:32.867" v="2098" actId="478"/>
          <ac:picMkLst>
            <pc:docMk/>
            <pc:sldMk cId="1941560530" sldId="269"/>
            <ac:picMk id="6" creationId="{EFE207D2-1A6B-4156-9BE8-C21ED2943746}"/>
          </ac:picMkLst>
        </pc:picChg>
        <pc:picChg chg="add del mod">
          <ac:chgData name="Jason Messner" userId="2d984003-003f-48ef-aead-8bc03ab1bb6d" providerId="ADAL" clId="{218D55DA-0BAE-4B9D-9F55-D69B59397115}" dt="2022-04-27T04:50:05.909" v="5108" actId="478"/>
          <ac:picMkLst>
            <pc:docMk/>
            <pc:sldMk cId="1941560530" sldId="269"/>
            <ac:picMk id="11" creationId="{2FCEA1E3-5B4C-41BE-B0D0-8FD7FA3BC254}"/>
          </ac:picMkLst>
        </pc:picChg>
        <pc:picChg chg="add mod">
          <ac:chgData name="Jason Messner" userId="2d984003-003f-48ef-aead-8bc03ab1bb6d" providerId="ADAL" clId="{218D55DA-0BAE-4B9D-9F55-D69B59397115}" dt="2022-04-26T04:40:47.468" v="2261" actId="1076"/>
          <ac:picMkLst>
            <pc:docMk/>
            <pc:sldMk cId="1941560530" sldId="269"/>
            <ac:picMk id="13" creationId="{627E7DF9-A337-4879-BD7E-B8477691EA9A}"/>
          </ac:picMkLst>
        </pc:picChg>
      </pc:sldChg>
      <pc:sldChg chg="addSp delSp modSp add mod">
        <pc:chgData name="Jason Messner" userId="2d984003-003f-48ef-aead-8bc03ab1bb6d" providerId="ADAL" clId="{218D55DA-0BAE-4B9D-9F55-D69B59397115}" dt="2022-04-26T04:15:21.558" v="2097" actId="26606"/>
        <pc:sldMkLst>
          <pc:docMk/>
          <pc:sldMk cId="4207192204" sldId="270"/>
        </pc:sldMkLst>
        <pc:spChg chg="mod">
          <ac:chgData name="Jason Messner" userId="2d984003-003f-48ef-aead-8bc03ab1bb6d" providerId="ADAL" clId="{218D55DA-0BAE-4B9D-9F55-D69B59397115}" dt="2022-04-26T04:15:21.558" v="2097" actId="26606"/>
          <ac:spMkLst>
            <pc:docMk/>
            <pc:sldMk cId="4207192204" sldId="270"/>
            <ac:spMk id="2" creationId="{10324084-D651-4E27-B781-30E7E490872D}"/>
          </ac:spMkLst>
        </pc:spChg>
        <pc:spChg chg="del mod">
          <ac:chgData name="Jason Messner" userId="2d984003-003f-48ef-aead-8bc03ab1bb6d" providerId="ADAL" clId="{218D55DA-0BAE-4B9D-9F55-D69B59397115}" dt="2022-04-26T04:14:47.894" v="2095" actId="478"/>
          <ac:spMkLst>
            <pc:docMk/>
            <pc:sldMk cId="4207192204" sldId="270"/>
            <ac:spMk id="3" creationId="{144F4EAB-0AC9-4FA6-AD64-24F21B45A294}"/>
          </ac:spMkLst>
        </pc:spChg>
        <pc:spChg chg="del">
          <ac:chgData name="Jason Messner" userId="2d984003-003f-48ef-aead-8bc03ab1bb6d" providerId="ADAL" clId="{218D55DA-0BAE-4B9D-9F55-D69B59397115}" dt="2022-04-26T04:15:21.558" v="2097" actId="26606"/>
          <ac:spMkLst>
            <pc:docMk/>
            <pc:sldMk cId="4207192204" sldId="270"/>
            <ac:spMk id="8" creationId="{76EFD3D9-44F0-4267-BCC1-1613E79D8274}"/>
          </ac:spMkLst>
        </pc:spChg>
        <pc:spChg chg="del">
          <ac:chgData name="Jason Messner" userId="2d984003-003f-48ef-aead-8bc03ab1bb6d" providerId="ADAL" clId="{218D55DA-0BAE-4B9D-9F55-D69B59397115}" dt="2022-04-26T04:15:21.558" v="2097" actId="26606"/>
          <ac:spMkLst>
            <pc:docMk/>
            <pc:sldMk cId="4207192204" sldId="270"/>
            <ac:spMk id="10" creationId="{A779A851-95D6-41AF-937A-B0E4B7F6FA8D}"/>
          </ac:spMkLst>
        </pc:spChg>
        <pc:spChg chg="del">
          <ac:chgData name="Jason Messner" userId="2d984003-003f-48ef-aead-8bc03ab1bb6d" providerId="ADAL" clId="{218D55DA-0BAE-4B9D-9F55-D69B59397115}" dt="2022-04-26T04:15:21.558" v="2097" actId="26606"/>
          <ac:spMkLst>
            <pc:docMk/>
            <pc:sldMk cId="4207192204" sldId="270"/>
            <ac:spMk id="12" creationId="{953FB2E7-B6CB-429C-81EB-D9516D6D5C8D}"/>
          </ac:spMkLst>
        </pc:spChg>
        <pc:spChg chg="del">
          <ac:chgData name="Jason Messner" userId="2d984003-003f-48ef-aead-8bc03ab1bb6d" providerId="ADAL" clId="{218D55DA-0BAE-4B9D-9F55-D69B59397115}" dt="2022-04-26T04:15:21.558" v="2097" actId="26606"/>
          <ac:spMkLst>
            <pc:docMk/>
            <pc:sldMk cId="4207192204" sldId="270"/>
            <ac:spMk id="14" creationId="{2EC40DB1-B719-4A13-9A4D-0966B4B27866}"/>
          </ac:spMkLst>
        </pc:spChg>
        <pc:spChg chg="del">
          <ac:chgData name="Jason Messner" userId="2d984003-003f-48ef-aead-8bc03ab1bb6d" providerId="ADAL" clId="{218D55DA-0BAE-4B9D-9F55-D69B59397115}" dt="2022-04-26T04:15:21.558" v="2097" actId="26606"/>
          <ac:spMkLst>
            <pc:docMk/>
            <pc:sldMk cId="4207192204" sldId="270"/>
            <ac:spMk id="16" creationId="{82211336-CFF3-412D-868A-6679C1004C45}"/>
          </ac:spMkLst>
        </pc:spChg>
        <pc:spChg chg="add">
          <ac:chgData name="Jason Messner" userId="2d984003-003f-48ef-aead-8bc03ab1bb6d" providerId="ADAL" clId="{218D55DA-0BAE-4B9D-9F55-D69B59397115}" dt="2022-04-26T04:15:21.558" v="2097" actId="26606"/>
          <ac:spMkLst>
            <pc:docMk/>
            <pc:sldMk cId="4207192204" sldId="270"/>
            <ac:spMk id="21" creationId="{427F7AF4-72C6-4B71-9E40-53E8BFEF36B2}"/>
          </ac:spMkLst>
        </pc:spChg>
        <pc:picChg chg="add mod">
          <ac:chgData name="Jason Messner" userId="2d984003-003f-48ef-aead-8bc03ab1bb6d" providerId="ADAL" clId="{218D55DA-0BAE-4B9D-9F55-D69B59397115}" dt="2022-04-26T04:15:21.558" v="2097" actId="26606"/>
          <ac:picMkLst>
            <pc:docMk/>
            <pc:sldMk cId="4207192204" sldId="270"/>
            <ac:picMk id="5" creationId="{BE1E0343-433C-49F9-9ABD-661EBCB231E2}"/>
          </ac:picMkLst>
        </pc:picChg>
      </pc:sldChg>
      <pc:sldChg chg="addSp delSp modSp add mod ord">
        <pc:chgData name="Jason Messner" userId="2d984003-003f-48ef-aead-8bc03ab1bb6d" providerId="ADAL" clId="{218D55DA-0BAE-4B9D-9F55-D69B59397115}" dt="2022-04-27T04:54:55.370" v="6182" actId="20577"/>
        <pc:sldMkLst>
          <pc:docMk/>
          <pc:sldMk cId="2431863252" sldId="271"/>
        </pc:sldMkLst>
        <pc:spChg chg="mod">
          <ac:chgData name="Jason Messner" userId="2d984003-003f-48ef-aead-8bc03ab1bb6d" providerId="ADAL" clId="{218D55DA-0BAE-4B9D-9F55-D69B59397115}" dt="2022-04-26T04:17:02.479" v="2151" actId="20577"/>
          <ac:spMkLst>
            <pc:docMk/>
            <pc:sldMk cId="2431863252" sldId="271"/>
            <ac:spMk id="2" creationId="{10324084-D651-4E27-B781-30E7E490872D}"/>
          </ac:spMkLst>
        </pc:spChg>
        <pc:spChg chg="add mod">
          <ac:chgData name="Jason Messner" userId="2d984003-003f-48ef-aead-8bc03ab1bb6d" providerId="ADAL" clId="{218D55DA-0BAE-4B9D-9F55-D69B59397115}" dt="2022-04-27T04:54:55.370" v="6182" actId="20577"/>
          <ac:spMkLst>
            <pc:docMk/>
            <pc:sldMk cId="2431863252" sldId="271"/>
            <ac:spMk id="3" creationId="{8494E25B-B146-41B5-8B4C-EB369B4525C1}"/>
          </ac:spMkLst>
        </pc:spChg>
        <pc:picChg chg="del">
          <ac:chgData name="Jason Messner" userId="2d984003-003f-48ef-aead-8bc03ab1bb6d" providerId="ADAL" clId="{218D55DA-0BAE-4B9D-9F55-D69B59397115}" dt="2022-04-26T05:01:41.429" v="2809" actId="478"/>
          <ac:picMkLst>
            <pc:docMk/>
            <pc:sldMk cId="2431863252" sldId="271"/>
            <ac:picMk id="5" creationId="{BE1E0343-433C-49F9-9ABD-661EBCB231E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CC102-CC62-4FAE-B7F4-626C14719E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82F410-0546-46F1-8656-83F7EAEB0E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F19BF2-5C9C-4C71-80F8-BF25C8792A25}"/>
              </a:ext>
            </a:extLst>
          </p:cNvPr>
          <p:cNvSpPr>
            <a:spLocks noGrp="1"/>
          </p:cNvSpPr>
          <p:nvPr>
            <p:ph type="dt" sz="half" idx="10"/>
          </p:nvPr>
        </p:nvSpPr>
        <p:spPr/>
        <p:txBody>
          <a:bodyPr/>
          <a:lstStyle/>
          <a:p>
            <a:fld id="{D03AC3E7-95D2-4383-AE43-760608DB36AD}" type="datetimeFigureOut">
              <a:rPr lang="en-US" smtClean="0"/>
              <a:t>4/26/2022</a:t>
            </a:fld>
            <a:endParaRPr lang="en-US"/>
          </a:p>
        </p:txBody>
      </p:sp>
      <p:sp>
        <p:nvSpPr>
          <p:cNvPr id="5" name="Footer Placeholder 4">
            <a:extLst>
              <a:ext uri="{FF2B5EF4-FFF2-40B4-BE49-F238E27FC236}">
                <a16:creationId xmlns:a16="http://schemas.microsoft.com/office/drawing/2014/main" id="{281EE8A1-5A38-4F33-87DB-9C5671D502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DACDB5-94BB-424E-B35D-C3349B5EAF63}"/>
              </a:ext>
            </a:extLst>
          </p:cNvPr>
          <p:cNvSpPr>
            <a:spLocks noGrp="1"/>
          </p:cNvSpPr>
          <p:nvPr>
            <p:ph type="sldNum" sz="quarter" idx="12"/>
          </p:nvPr>
        </p:nvSpPr>
        <p:spPr/>
        <p:txBody>
          <a:bodyPr/>
          <a:lstStyle/>
          <a:p>
            <a:fld id="{048D4CBF-2806-4898-85FA-7641AF12FC51}" type="slidenum">
              <a:rPr lang="en-US" smtClean="0"/>
              <a:t>‹#›</a:t>
            </a:fld>
            <a:endParaRPr lang="en-US"/>
          </a:p>
        </p:txBody>
      </p:sp>
    </p:spTree>
    <p:extLst>
      <p:ext uri="{BB962C8B-B14F-4D97-AF65-F5344CB8AC3E}">
        <p14:creationId xmlns:p14="http://schemas.microsoft.com/office/powerpoint/2010/main" val="1648556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43F58-AFCF-4FD8-9102-F393FCBEAB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419A42-7601-40F1-8C37-97B0079389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E91CFC-F3A2-4F51-9E98-E31C5CAFB81C}"/>
              </a:ext>
            </a:extLst>
          </p:cNvPr>
          <p:cNvSpPr>
            <a:spLocks noGrp="1"/>
          </p:cNvSpPr>
          <p:nvPr>
            <p:ph type="dt" sz="half" idx="10"/>
          </p:nvPr>
        </p:nvSpPr>
        <p:spPr/>
        <p:txBody>
          <a:bodyPr/>
          <a:lstStyle/>
          <a:p>
            <a:fld id="{D03AC3E7-95D2-4383-AE43-760608DB36AD}" type="datetimeFigureOut">
              <a:rPr lang="en-US" smtClean="0"/>
              <a:t>4/26/2022</a:t>
            </a:fld>
            <a:endParaRPr lang="en-US"/>
          </a:p>
        </p:txBody>
      </p:sp>
      <p:sp>
        <p:nvSpPr>
          <p:cNvPr id="5" name="Footer Placeholder 4">
            <a:extLst>
              <a:ext uri="{FF2B5EF4-FFF2-40B4-BE49-F238E27FC236}">
                <a16:creationId xmlns:a16="http://schemas.microsoft.com/office/drawing/2014/main" id="{56D4C8ED-ED53-4777-B7DC-EB7C570B36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AA51BC-07F5-4FD6-AE14-FE2E05A972DE}"/>
              </a:ext>
            </a:extLst>
          </p:cNvPr>
          <p:cNvSpPr>
            <a:spLocks noGrp="1"/>
          </p:cNvSpPr>
          <p:nvPr>
            <p:ph type="sldNum" sz="quarter" idx="12"/>
          </p:nvPr>
        </p:nvSpPr>
        <p:spPr/>
        <p:txBody>
          <a:bodyPr/>
          <a:lstStyle/>
          <a:p>
            <a:fld id="{048D4CBF-2806-4898-85FA-7641AF12FC51}" type="slidenum">
              <a:rPr lang="en-US" smtClean="0"/>
              <a:t>‹#›</a:t>
            </a:fld>
            <a:endParaRPr lang="en-US"/>
          </a:p>
        </p:txBody>
      </p:sp>
    </p:spTree>
    <p:extLst>
      <p:ext uri="{BB962C8B-B14F-4D97-AF65-F5344CB8AC3E}">
        <p14:creationId xmlns:p14="http://schemas.microsoft.com/office/powerpoint/2010/main" val="3245880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C85513-58C3-4036-8171-DED50DC775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72D279-18CD-449E-AB9A-D073132BDF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23D914-B26A-4E58-AA6C-F13A67179248}"/>
              </a:ext>
            </a:extLst>
          </p:cNvPr>
          <p:cNvSpPr>
            <a:spLocks noGrp="1"/>
          </p:cNvSpPr>
          <p:nvPr>
            <p:ph type="dt" sz="half" idx="10"/>
          </p:nvPr>
        </p:nvSpPr>
        <p:spPr/>
        <p:txBody>
          <a:bodyPr/>
          <a:lstStyle/>
          <a:p>
            <a:fld id="{D03AC3E7-95D2-4383-AE43-760608DB36AD}" type="datetimeFigureOut">
              <a:rPr lang="en-US" smtClean="0"/>
              <a:t>4/26/2022</a:t>
            </a:fld>
            <a:endParaRPr lang="en-US"/>
          </a:p>
        </p:txBody>
      </p:sp>
      <p:sp>
        <p:nvSpPr>
          <p:cNvPr id="5" name="Footer Placeholder 4">
            <a:extLst>
              <a:ext uri="{FF2B5EF4-FFF2-40B4-BE49-F238E27FC236}">
                <a16:creationId xmlns:a16="http://schemas.microsoft.com/office/drawing/2014/main" id="{D5CB7DB7-D2AF-4F29-96CA-5BA4F94A3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E5F30C-D476-4EC6-8B53-56A54EA79FB4}"/>
              </a:ext>
            </a:extLst>
          </p:cNvPr>
          <p:cNvSpPr>
            <a:spLocks noGrp="1"/>
          </p:cNvSpPr>
          <p:nvPr>
            <p:ph type="sldNum" sz="quarter" idx="12"/>
          </p:nvPr>
        </p:nvSpPr>
        <p:spPr/>
        <p:txBody>
          <a:bodyPr/>
          <a:lstStyle/>
          <a:p>
            <a:fld id="{048D4CBF-2806-4898-85FA-7641AF12FC51}" type="slidenum">
              <a:rPr lang="en-US" smtClean="0"/>
              <a:t>‹#›</a:t>
            </a:fld>
            <a:endParaRPr lang="en-US"/>
          </a:p>
        </p:txBody>
      </p:sp>
    </p:spTree>
    <p:extLst>
      <p:ext uri="{BB962C8B-B14F-4D97-AF65-F5344CB8AC3E}">
        <p14:creationId xmlns:p14="http://schemas.microsoft.com/office/powerpoint/2010/main" val="773448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2648A-D770-40D5-968B-76516B8A59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56C96F-C489-495E-A6E7-3A88A78607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5AB822-26E3-4E87-BCD0-FB4F7479C5C2}"/>
              </a:ext>
            </a:extLst>
          </p:cNvPr>
          <p:cNvSpPr>
            <a:spLocks noGrp="1"/>
          </p:cNvSpPr>
          <p:nvPr>
            <p:ph type="dt" sz="half" idx="10"/>
          </p:nvPr>
        </p:nvSpPr>
        <p:spPr/>
        <p:txBody>
          <a:bodyPr/>
          <a:lstStyle/>
          <a:p>
            <a:fld id="{D03AC3E7-95D2-4383-AE43-760608DB36AD}" type="datetimeFigureOut">
              <a:rPr lang="en-US" smtClean="0"/>
              <a:t>4/26/2022</a:t>
            </a:fld>
            <a:endParaRPr lang="en-US"/>
          </a:p>
        </p:txBody>
      </p:sp>
      <p:sp>
        <p:nvSpPr>
          <p:cNvPr id="5" name="Footer Placeholder 4">
            <a:extLst>
              <a:ext uri="{FF2B5EF4-FFF2-40B4-BE49-F238E27FC236}">
                <a16:creationId xmlns:a16="http://schemas.microsoft.com/office/drawing/2014/main" id="{3CF03B61-D49B-40E1-84AA-20C866B597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F62E2B-2323-44FC-8A14-6E6FD43000E2}"/>
              </a:ext>
            </a:extLst>
          </p:cNvPr>
          <p:cNvSpPr>
            <a:spLocks noGrp="1"/>
          </p:cNvSpPr>
          <p:nvPr>
            <p:ph type="sldNum" sz="quarter" idx="12"/>
          </p:nvPr>
        </p:nvSpPr>
        <p:spPr/>
        <p:txBody>
          <a:bodyPr/>
          <a:lstStyle/>
          <a:p>
            <a:fld id="{048D4CBF-2806-4898-85FA-7641AF12FC51}" type="slidenum">
              <a:rPr lang="en-US" smtClean="0"/>
              <a:t>‹#›</a:t>
            </a:fld>
            <a:endParaRPr lang="en-US"/>
          </a:p>
        </p:txBody>
      </p:sp>
    </p:spTree>
    <p:extLst>
      <p:ext uri="{BB962C8B-B14F-4D97-AF65-F5344CB8AC3E}">
        <p14:creationId xmlns:p14="http://schemas.microsoft.com/office/powerpoint/2010/main" val="245091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2EED-5757-4E7B-B69D-94A4E876BE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AC4DB4-843E-4857-8D8C-E1D032F9B4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699966-ACA7-4B84-90F7-540C24C98089}"/>
              </a:ext>
            </a:extLst>
          </p:cNvPr>
          <p:cNvSpPr>
            <a:spLocks noGrp="1"/>
          </p:cNvSpPr>
          <p:nvPr>
            <p:ph type="dt" sz="half" idx="10"/>
          </p:nvPr>
        </p:nvSpPr>
        <p:spPr/>
        <p:txBody>
          <a:bodyPr/>
          <a:lstStyle/>
          <a:p>
            <a:fld id="{D03AC3E7-95D2-4383-AE43-760608DB36AD}" type="datetimeFigureOut">
              <a:rPr lang="en-US" smtClean="0"/>
              <a:t>4/26/2022</a:t>
            </a:fld>
            <a:endParaRPr lang="en-US"/>
          </a:p>
        </p:txBody>
      </p:sp>
      <p:sp>
        <p:nvSpPr>
          <p:cNvPr id="5" name="Footer Placeholder 4">
            <a:extLst>
              <a:ext uri="{FF2B5EF4-FFF2-40B4-BE49-F238E27FC236}">
                <a16:creationId xmlns:a16="http://schemas.microsoft.com/office/drawing/2014/main" id="{EC642246-7129-4807-ACFC-D61FEDA201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5AE10-585D-4540-9A2E-2D58BE20A011}"/>
              </a:ext>
            </a:extLst>
          </p:cNvPr>
          <p:cNvSpPr>
            <a:spLocks noGrp="1"/>
          </p:cNvSpPr>
          <p:nvPr>
            <p:ph type="sldNum" sz="quarter" idx="12"/>
          </p:nvPr>
        </p:nvSpPr>
        <p:spPr/>
        <p:txBody>
          <a:bodyPr/>
          <a:lstStyle/>
          <a:p>
            <a:fld id="{048D4CBF-2806-4898-85FA-7641AF12FC51}" type="slidenum">
              <a:rPr lang="en-US" smtClean="0"/>
              <a:t>‹#›</a:t>
            </a:fld>
            <a:endParaRPr lang="en-US"/>
          </a:p>
        </p:txBody>
      </p:sp>
    </p:spTree>
    <p:extLst>
      <p:ext uri="{BB962C8B-B14F-4D97-AF65-F5344CB8AC3E}">
        <p14:creationId xmlns:p14="http://schemas.microsoft.com/office/powerpoint/2010/main" val="917191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3E88D-C40A-4FEC-B1AD-3247E8F4F0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1B8F20-2071-41B6-B7CA-0943C7E41C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D89637-55BD-49E8-AEAB-78C5B30807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4D547B-EED4-47ED-A3FE-A59057AFE843}"/>
              </a:ext>
            </a:extLst>
          </p:cNvPr>
          <p:cNvSpPr>
            <a:spLocks noGrp="1"/>
          </p:cNvSpPr>
          <p:nvPr>
            <p:ph type="dt" sz="half" idx="10"/>
          </p:nvPr>
        </p:nvSpPr>
        <p:spPr/>
        <p:txBody>
          <a:bodyPr/>
          <a:lstStyle/>
          <a:p>
            <a:fld id="{D03AC3E7-95D2-4383-AE43-760608DB36AD}" type="datetimeFigureOut">
              <a:rPr lang="en-US" smtClean="0"/>
              <a:t>4/26/2022</a:t>
            </a:fld>
            <a:endParaRPr lang="en-US"/>
          </a:p>
        </p:txBody>
      </p:sp>
      <p:sp>
        <p:nvSpPr>
          <p:cNvPr id="6" name="Footer Placeholder 5">
            <a:extLst>
              <a:ext uri="{FF2B5EF4-FFF2-40B4-BE49-F238E27FC236}">
                <a16:creationId xmlns:a16="http://schemas.microsoft.com/office/drawing/2014/main" id="{ECBAD665-DA82-4F55-8E7F-B232645883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1551EA-842A-4979-937A-24D7EB1DDB01}"/>
              </a:ext>
            </a:extLst>
          </p:cNvPr>
          <p:cNvSpPr>
            <a:spLocks noGrp="1"/>
          </p:cNvSpPr>
          <p:nvPr>
            <p:ph type="sldNum" sz="quarter" idx="12"/>
          </p:nvPr>
        </p:nvSpPr>
        <p:spPr/>
        <p:txBody>
          <a:bodyPr/>
          <a:lstStyle/>
          <a:p>
            <a:fld id="{048D4CBF-2806-4898-85FA-7641AF12FC51}" type="slidenum">
              <a:rPr lang="en-US" smtClean="0"/>
              <a:t>‹#›</a:t>
            </a:fld>
            <a:endParaRPr lang="en-US"/>
          </a:p>
        </p:txBody>
      </p:sp>
    </p:spTree>
    <p:extLst>
      <p:ext uri="{BB962C8B-B14F-4D97-AF65-F5344CB8AC3E}">
        <p14:creationId xmlns:p14="http://schemas.microsoft.com/office/powerpoint/2010/main" val="854461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6E3EB-24F7-410C-849A-4E6C201A24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F44A89-24CB-40F1-AB75-E37F3A25A9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506C77-9260-4202-BF8A-433F5B7A12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C11C04-04CF-48DE-8660-747EFD4822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709B22-C679-4D62-8645-532B868603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730B85-314C-4704-82E9-3075B60EF377}"/>
              </a:ext>
            </a:extLst>
          </p:cNvPr>
          <p:cNvSpPr>
            <a:spLocks noGrp="1"/>
          </p:cNvSpPr>
          <p:nvPr>
            <p:ph type="dt" sz="half" idx="10"/>
          </p:nvPr>
        </p:nvSpPr>
        <p:spPr/>
        <p:txBody>
          <a:bodyPr/>
          <a:lstStyle/>
          <a:p>
            <a:fld id="{D03AC3E7-95D2-4383-AE43-760608DB36AD}" type="datetimeFigureOut">
              <a:rPr lang="en-US" smtClean="0"/>
              <a:t>4/26/2022</a:t>
            </a:fld>
            <a:endParaRPr lang="en-US"/>
          </a:p>
        </p:txBody>
      </p:sp>
      <p:sp>
        <p:nvSpPr>
          <p:cNvPr id="8" name="Footer Placeholder 7">
            <a:extLst>
              <a:ext uri="{FF2B5EF4-FFF2-40B4-BE49-F238E27FC236}">
                <a16:creationId xmlns:a16="http://schemas.microsoft.com/office/drawing/2014/main" id="{367EB085-5902-4366-8B2D-A1E84AD679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CB7339-444D-411B-9ED1-E7712876B1E5}"/>
              </a:ext>
            </a:extLst>
          </p:cNvPr>
          <p:cNvSpPr>
            <a:spLocks noGrp="1"/>
          </p:cNvSpPr>
          <p:nvPr>
            <p:ph type="sldNum" sz="quarter" idx="12"/>
          </p:nvPr>
        </p:nvSpPr>
        <p:spPr/>
        <p:txBody>
          <a:bodyPr/>
          <a:lstStyle/>
          <a:p>
            <a:fld id="{048D4CBF-2806-4898-85FA-7641AF12FC51}" type="slidenum">
              <a:rPr lang="en-US" smtClean="0"/>
              <a:t>‹#›</a:t>
            </a:fld>
            <a:endParaRPr lang="en-US"/>
          </a:p>
        </p:txBody>
      </p:sp>
    </p:spTree>
    <p:extLst>
      <p:ext uri="{BB962C8B-B14F-4D97-AF65-F5344CB8AC3E}">
        <p14:creationId xmlns:p14="http://schemas.microsoft.com/office/powerpoint/2010/main" val="3770117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3C5A0-8F03-4714-BAC2-28CCE8CB0C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BF39E0-B940-4C10-B1BD-ABBF3DE20777}"/>
              </a:ext>
            </a:extLst>
          </p:cNvPr>
          <p:cNvSpPr>
            <a:spLocks noGrp="1"/>
          </p:cNvSpPr>
          <p:nvPr>
            <p:ph type="dt" sz="half" idx="10"/>
          </p:nvPr>
        </p:nvSpPr>
        <p:spPr/>
        <p:txBody>
          <a:bodyPr/>
          <a:lstStyle/>
          <a:p>
            <a:fld id="{D03AC3E7-95D2-4383-AE43-760608DB36AD}" type="datetimeFigureOut">
              <a:rPr lang="en-US" smtClean="0"/>
              <a:t>4/26/2022</a:t>
            </a:fld>
            <a:endParaRPr lang="en-US"/>
          </a:p>
        </p:txBody>
      </p:sp>
      <p:sp>
        <p:nvSpPr>
          <p:cNvPr id="4" name="Footer Placeholder 3">
            <a:extLst>
              <a:ext uri="{FF2B5EF4-FFF2-40B4-BE49-F238E27FC236}">
                <a16:creationId xmlns:a16="http://schemas.microsoft.com/office/drawing/2014/main" id="{19A2558B-489D-49AC-B059-189FB19956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4BF10C-1F20-4344-A3FC-814D49487817}"/>
              </a:ext>
            </a:extLst>
          </p:cNvPr>
          <p:cNvSpPr>
            <a:spLocks noGrp="1"/>
          </p:cNvSpPr>
          <p:nvPr>
            <p:ph type="sldNum" sz="quarter" idx="12"/>
          </p:nvPr>
        </p:nvSpPr>
        <p:spPr/>
        <p:txBody>
          <a:bodyPr/>
          <a:lstStyle/>
          <a:p>
            <a:fld id="{048D4CBF-2806-4898-85FA-7641AF12FC51}" type="slidenum">
              <a:rPr lang="en-US" smtClean="0"/>
              <a:t>‹#›</a:t>
            </a:fld>
            <a:endParaRPr lang="en-US"/>
          </a:p>
        </p:txBody>
      </p:sp>
    </p:spTree>
    <p:extLst>
      <p:ext uri="{BB962C8B-B14F-4D97-AF65-F5344CB8AC3E}">
        <p14:creationId xmlns:p14="http://schemas.microsoft.com/office/powerpoint/2010/main" val="1640464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577CAC-37A3-4281-9441-048D28FE1589}"/>
              </a:ext>
            </a:extLst>
          </p:cNvPr>
          <p:cNvSpPr>
            <a:spLocks noGrp="1"/>
          </p:cNvSpPr>
          <p:nvPr>
            <p:ph type="dt" sz="half" idx="10"/>
          </p:nvPr>
        </p:nvSpPr>
        <p:spPr/>
        <p:txBody>
          <a:bodyPr/>
          <a:lstStyle/>
          <a:p>
            <a:fld id="{D03AC3E7-95D2-4383-AE43-760608DB36AD}" type="datetimeFigureOut">
              <a:rPr lang="en-US" smtClean="0"/>
              <a:t>4/26/2022</a:t>
            </a:fld>
            <a:endParaRPr lang="en-US"/>
          </a:p>
        </p:txBody>
      </p:sp>
      <p:sp>
        <p:nvSpPr>
          <p:cNvPr id="3" name="Footer Placeholder 2">
            <a:extLst>
              <a:ext uri="{FF2B5EF4-FFF2-40B4-BE49-F238E27FC236}">
                <a16:creationId xmlns:a16="http://schemas.microsoft.com/office/drawing/2014/main" id="{70AD20D2-094F-44E5-A9AB-C2F22478EE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49F078-1A22-49CF-8518-78B23F4DC390}"/>
              </a:ext>
            </a:extLst>
          </p:cNvPr>
          <p:cNvSpPr>
            <a:spLocks noGrp="1"/>
          </p:cNvSpPr>
          <p:nvPr>
            <p:ph type="sldNum" sz="quarter" idx="12"/>
          </p:nvPr>
        </p:nvSpPr>
        <p:spPr/>
        <p:txBody>
          <a:bodyPr/>
          <a:lstStyle/>
          <a:p>
            <a:fld id="{048D4CBF-2806-4898-85FA-7641AF12FC51}" type="slidenum">
              <a:rPr lang="en-US" smtClean="0"/>
              <a:t>‹#›</a:t>
            </a:fld>
            <a:endParaRPr lang="en-US"/>
          </a:p>
        </p:txBody>
      </p:sp>
    </p:spTree>
    <p:extLst>
      <p:ext uri="{BB962C8B-B14F-4D97-AF65-F5344CB8AC3E}">
        <p14:creationId xmlns:p14="http://schemas.microsoft.com/office/powerpoint/2010/main" val="4292218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3B686-148F-45CC-BB23-56745575C8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C94CD8-734D-439B-B6A6-BF786CF30F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2E7948-1469-4490-803D-4B4A88724B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EB11C7-5AC9-491C-B532-C6DA6487FEC0}"/>
              </a:ext>
            </a:extLst>
          </p:cNvPr>
          <p:cNvSpPr>
            <a:spLocks noGrp="1"/>
          </p:cNvSpPr>
          <p:nvPr>
            <p:ph type="dt" sz="half" idx="10"/>
          </p:nvPr>
        </p:nvSpPr>
        <p:spPr/>
        <p:txBody>
          <a:bodyPr/>
          <a:lstStyle/>
          <a:p>
            <a:fld id="{D03AC3E7-95D2-4383-AE43-760608DB36AD}" type="datetimeFigureOut">
              <a:rPr lang="en-US" smtClean="0"/>
              <a:t>4/26/2022</a:t>
            </a:fld>
            <a:endParaRPr lang="en-US"/>
          </a:p>
        </p:txBody>
      </p:sp>
      <p:sp>
        <p:nvSpPr>
          <p:cNvPr id="6" name="Footer Placeholder 5">
            <a:extLst>
              <a:ext uri="{FF2B5EF4-FFF2-40B4-BE49-F238E27FC236}">
                <a16:creationId xmlns:a16="http://schemas.microsoft.com/office/drawing/2014/main" id="{FB2E18AC-76B1-474C-9D5D-8727133D23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BA21F-4DBE-4CB6-9EC3-45272BC6837C}"/>
              </a:ext>
            </a:extLst>
          </p:cNvPr>
          <p:cNvSpPr>
            <a:spLocks noGrp="1"/>
          </p:cNvSpPr>
          <p:nvPr>
            <p:ph type="sldNum" sz="quarter" idx="12"/>
          </p:nvPr>
        </p:nvSpPr>
        <p:spPr/>
        <p:txBody>
          <a:bodyPr/>
          <a:lstStyle/>
          <a:p>
            <a:fld id="{048D4CBF-2806-4898-85FA-7641AF12FC51}" type="slidenum">
              <a:rPr lang="en-US" smtClean="0"/>
              <a:t>‹#›</a:t>
            </a:fld>
            <a:endParaRPr lang="en-US"/>
          </a:p>
        </p:txBody>
      </p:sp>
    </p:spTree>
    <p:extLst>
      <p:ext uri="{BB962C8B-B14F-4D97-AF65-F5344CB8AC3E}">
        <p14:creationId xmlns:p14="http://schemas.microsoft.com/office/powerpoint/2010/main" val="319653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F5797-FA65-448B-A104-B3FD41FAF7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F589DD-646F-4D3A-B03E-9555B05F9A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9ECE0E-B309-415A-B087-2F6CD25ED8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D35E8E-180D-44E6-B426-0A7B89741C05}"/>
              </a:ext>
            </a:extLst>
          </p:cNvPr>
          <p:cNvSpPr>
            <a:spLocks noGrp="1"/>
          </p:cNvSpPr>
          <p:nvPr>
            <p:ph type="dt" sz="half" idx="10"/>
          </p:nvPr>
        </p:nvSpPr>
        <p:spPr/>
        <p:txBody>
          <a:bodyPr/>
          <a:lstStyle/>
          <a:p>
            <a:fld id="{D03AC3E7-95D2-4383-AE43-760608DB36AD}" type="datetimeFigureOut">
              <a:rPr lang="en-US" smtClean="0"/>
              <a:t>4/26/2022</a:t>
            </a:fld>
            <a:endParaRPr lang="en-US"/>
          </a:p>
        </p:txBody>
      </p:sp>
      <p:sp>
        <p:nvSpPr>
          <p:cNvPr id="6" name="Footer Placeholder 5">
            <a:extLst>
              <a:ext uri="{FF2B5EF4-FFF2-40B4-BE49-F238E27FC236}">
                <a16:creationId xmlns:a16="http://schemas.microsoft.com/office/drawing/2014/main" id="{A3F7864B-8387-4BE4-88FC-527C4B89C5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EF6436-0428-4465-9F29-C9A0A565E683}"/>
              </a:ext>
            </a:extLst>
          </p:cNvPr>
          <p:cNvSpPr>
            <a:spLocks noGrp="1"/>
          </p:cNvSpPr>
          <p:nvPr>
            <p:ph type="sldNum" sz="quarter" idx="12"/>
          </p:nvPr>
        </p:nvSpPr>
        <p:spPr/>
        <p:txBody>
          <a:bodyPr/>
          <a:lstStyle/>
          <a:p>
            <a:fld id="{048D4CBF-2806-4898-85FA-7641AF12FC51}" type="slidenum">
              <a:rPr lang="en-US" smtClean="0"/>
              <a:t>‹#›</a:t>
            </a:fld>
            <a:endParaRPr lang="en-US"/>
          </a:p>
        </p:txBody>
      </p:sp>
    </p:spTree>
    <p:extLst>
      <p:ext uri="{BB962C8B-B14F-4D97-AF65-F5344CB8AC3E}">
        <p14:creationId xmlns:p14="http://schemas.microsoft.com/office/powerpoint/2010/main" val="632648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084ED-E121-48FC-8CF8-BA375E2DFA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5D4B0A-01DC-4EC2-A63C-1B0A0A34A3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31C690-A787-4B18-8624-1BD769AAE6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3AC3E7-95D2-4383-AE43-760608DB36AD}" type="datetimeFigureOut">
              <a:rPr lang="en-US" smtClean="0"/>
              <a:t>4/26/2022</a:t>
            </a:fld>
            <a:endParaRPr lang="en-US"/>
          </a:p>
        </p:txBody>
      </p:sp>
      <p:sp>
        <p:nvSpPr>
          <p:cNvPr id="5" name="Footer Placeholder 4">
            <a:extLst>
              <a:ext uri="{FF2B5EF4-FFF2-40B4-BE49-F238E27FC236}">
                <a16:creationId xmlns:a16="http://schemas.microsoft.com/office/drawing/2014/main" id="{239798D6-52A1-4C77-B388-EC3EFD2BCE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215E61-FA01-4BDE-B82B-C096DA0AA8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8D4CBF-2806-4898-85FA-7641AF12FC51}" type="slidenum">
              <a:rPr lang="en-US" smtClean="0"/>
              <a:t>‹#›</a:t>
            </a:fld>
            <a:endParaRPr lang="en-US"/>
          </a:p>
        </p:txBody>
      </p:sp>
    </p:spTree>
    <p:extLst>
      <p:ext uri="{BB962C8B-B14F-4D97-AF65-F5344CB8AC3E}">
        <p14:creationId xmlns:p14="http://schemas.microsoft.com/office/powerpoint/2010/main" val="1768758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A15E127-4FE4-4D30-BC4D-A861D7D3F559}"/>
              </a:ext>
            </a:extLst>
          </p:cNvPr>
          <p:cNvSpPr>
            <a:spLocks noGrp="1"/>
          </p:cNvSpPr>
          <p:nvPr>
            <p:ph type="ctrTitle"/>
          </p:nvPr>
        </p:nvSpPr>
        <p:spPr>
          <a:xfrm>
            <a:off x="1870997" y="1607809"/>
            <a:ext cx="9236026" cy="2876680"/>
          </a:xfrm>
        </p:spPr>
        <p:txBody>
          <a:bodyPr anchor="b">
            <a:normAutofit/>
          </a:bodyPr>
          <a:lstStyle/>
          <a:p>
            <a:pPr algn="l"/>
            <a:r>
              <a:rPr lang="en-US" sz="6600">
                <a:solidFill>
                  <a:srgbClr val="FFFFFF"/>
                </a:solidFill>
              </a:rPr>
              <a:t>Management 830 Midterm Exam</a:t>
            </a:r>
          </a:p>
        </p:txBody>
      </p:sp>
      <p:sp>
        <p:nvSpPr>
          <p:cNvPr id="3" name="Subtitle 2">
            <a:extLst>
              <a:ext uri="{FF2B5EF4-FFF2-40B4-BE49-F238E27FC236}">
                <a16:creationId xmlns:a16="http://schemas.microsoft.com/office/drawing/2014/main" id="{867C25E4-19E7-4781-8C4E-66DA9071AE44}"/>
              </a:ext>
            </a:extLst>
          </p:cNvPr>
          <p:cNvSpPr>
            <a:spLocks noGrp="1"/>
          </p:cNvSpPr>
          <p:nvPr>
            <p:ph type="subTitle" idx="1"/>
          </p:nvPr>
        </p:nvSpPr>
        <p:spPr>
          <a:xfrm>
            <a:off x="1987499" y="4810308"/>
            <a:ext cx="9003022" cy="1076551"/>
          </a:xfrm>
        </p:spPr>
        <p:txBody>
          <a:bodyPr>
            <a:normAutofit/>
          </a:bodyPr>
          <a:lstStyle/>
          <a:p>
            <a:pPr algn="l"/>
            <a:r>
              <a:rPr lang="en-US" dirty="0"/>
              <a:t>Jason Messner</a:t>
            </a:r>
            <a:endParaRPr lang="en-US"/>
          </a:p>
        </p:txBody>
      </p:sp>
    </p:spTree>
    <p:extLst>
      <p:ext uri="{BB962C8B-B14F-4D97-AF65-F5344CB8AC3E}">
        <p14:creationId xmlns:p14="http://schemas.microsoft.com/office/powerpoint/2010/main" val="2798886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6F1748E-2765-4BC0-ACA1-B0E35A06EA1F}"/>
              </a:ext>
            </a:extLst>
          </p:cNvPr>
          <p:cNvSpPr>
            <a:spLocks noGrp="1"/>
          </p:cNvSpPr>
          <p:nvPr>
            <p:ph type="title"/>
          </p:nvPr>
        </p:nvSpPr>
        <p:spPr>
          <a:xfrm>
            <a:off x="87517" y="144856"/>
            <a:ext cx="3972418" cy="1239328"/>
          </a:xfrm>
        </p:spPr>
        <p:txBody>
          <a:bodyPr anchor="ctr">
            <a:normAutofit/>
          </a:bodyPr>
          <a:lstStyle/>
          <a:p>
            <a:r>
              <a:rPr lang="en-US" dirty="0">
                <a:solidFill>
                  <a:srgbClr val="FFFFFF"/>
                </a:solidFill>
              </a:rPr>
              <a:t>Visual #6</a:t>
            </a:r>
          </a:p>
        </p:txBody>
      </p:sp>
      <p:sp>
        <p:nvSpPr>
          <p:cNvPr id="3" name="Content Placeholder 2">
            <a:extLst>
              <a:ext uri="{FF2B5EF4-FFF2-40B4-BE49-F238E27FC236}">
                <a16:creationId xmlns:a16="http://schemas.microsoft.com/office/drawing/2014/main" id="{70D6C0FA-A4EC-4F45-B47C-41740C590DF1}"/>
              </a:ext>
            </a:extLst>
          </p:cNvPr>
          <p:cNvSpPr>
            <a:spLocks noGrp="1"/>
          </p:cNvSpPr>
          <p:nvPr>
            <p:ph idx="1"/>
          </p:nvPr>
        </p:nvSpPr>
        <p:spPr>
          <a:xfrm>
            <a:off x="4059935" y="144855"/>
            <a:ext cx="8044548" cy="1167897"/>
          </a:xfrm>
        </p:spPr>
        <p:txBody>
          <a:bodyPr anchor="ctr">
            <a:normAutofit/>
          </a:bodyPr>
          <a:lstStyle/>
          <a:p>
            <a:r>
              <a:rPr lang="en-US" sz="2000" dirty="0"/>
              <a:t>This visual shows that there is a seasonal if not monthly time component to when grant money is dispersed. 43.87% of all funding was dispersed in October of 2020. </a:t>
            </a:r>
          </a:p>
        </p:txBody>
      </p:sp>
      <p:pic>
        <p:nvPicPr>
          <p:cNvPr id="6" name="Picture 5">
            <a:extLst>
              <a:ext uri="{FF2B5EF4-FFF2-40B4-BE49-F238E27FC236}">
                <a16:creationId xmlns:a16="http://schemas.microsoft.com/office/drawing/2014/main" id="{5BBECA92-9D31-47A1-9625-EBB3228BEE1C}"/>
              </a:ext>
            </a:extLst>
          </p:cNvPr>
          <p:cNvPicPr>
            <a:picLocks noChangeAspect="1"/>
          </p:cNvPicPr>
          <p:nvPr/>
        </p:nvPicPr>
        <p:blipFill>
          <a:blip r:embed="rId2"/>
          <a:stretch>
            <a:fillRect/>
          </a:stretch>
        </p:blipFill>
        <p:spPr>
          <a:xfrm>
            <a:off x="914412" y="1312752"/>
            <a:ext cx="10363176" cy="5224411"/>
          </a:xfrm>
          <a:prstGeom prst="rect">
            <a:avLst/>
          </a:prstGeom>
        </p:spPr>
      </p:pic>
    </p:spTree>
    <p:extLst>
      <p:ext uri="{BB962C8B-B14F-4D97-AF65-F5344CB8AC3E}">
        <p14:creationId xmlns:p14="http://schemas.microsoft.com/office/powerpoint/2010/main" val="4271344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6F1748E-2765-4BC0-ACA1-B0E35A06EA1F}"/>
              </a:ext>
            </a:extLst>
          </p:cNvPr>
          <p:cNvSpPr>
            <a:spLocks noGrp="1"/>
          </p:cNvSpPr>
          <p:nvPr>
            <p:ph type="title"/>
          </p:nvPr>
        </p:nvSpPr>
        <p:spPr>
          <a:xfrm>
            <a:off x="1146879" y="998002"/>
            <a:ext cx="3182940" cy="1471959"/>
          </a:xfrm>
        </p:spPr>
        <p:txBody>
          <a:bodyPr>
            <a:normAutofit/>
          </a:bodyPr>
          <a:lstStyle/>
          <a:p>
            <a:r>
              <a:rPr lang="en-US" sz="3600">
                <a:solidFill>
                  <a:srgbClr val="FFFFFF"/>
                </a:solidFill>
              </a:rPr>
              <a:t>Visual #7</a:t>
            </a:r>
          </a:p>
        </p:txBody>
      </p:sp>
      <p:sp>
        <p:nvSpPr>
          <p:cNvPr id="3" name="Content Placeholder 2">
            <a:extLst>
              <a:ext uri="{FF2B5EF4-FFF2-40B4-BE49-F238E27FC236}">
                <a16:creationId xmlns:a16="http://schemas.microsoft.com/office/drawing/2014/main" id="{70D6C0FA-A4EC-4F45-B47C-41740C590DF1}"/>
              </a:ext>
            </a:extLst>
          </p:cNvPr>
          <p:cNvSpPr>
            <a:spLocks noGrp="1"/>
          </p:cNvSpPr>
          <p:nvPr>
            <p:ph idx="1"/>
          </p:nvPr>
        </p:nvSpPr>
        <p:spPr>
          <a:xfrm>
            <a:off x="1139635" y="2546161"/>
            <a:ext cx="3200451" cy="2985929"/>
          </a:xfrm>
        </p:spPr>
        <p:txBody>
          <a:bodyPr anchor="t">
            <a:normAutofit fontScale="70000" lnSpcReduction="20000"/>
          </a:bodyPr>
          <a:lstStyle/>
          <a:p>
            <a:r>
              <a:rPr lang="en-US" sz="2400" dirty="0">
                <a:solidFill>
                  <a:srgbClr val="FEFFFF"/>
                </a:solidFill>
              </a:rPr>
              <a:t>This graph shows a clear distinction between Riley and Chippewa in terms of overall population numbers and disbursement received. </a:t>
            </a:r>
          </a:p>
          <a:p>
            <a:r>
              <a:rPr lang="en-US" sz="2400" dirty="0">
                <a:solidFill>
                  <a:srgbClr val="FEFFFF"/>
                </a:solidFill>
              </a:rPr>
              <a:t>Chippewa is more diverse going from overall percentages/ratio of minorities compared to majority ethnicities, but Riley still receives quite a bit more grant money. </a:t>
            </a:r>
          </a:p>
          <a:p>
            <a:r>
              <a:rPr lang="en-US" sz="2400" dirty="0">
                <a:solidFill>
                  <a:srgbClr val="FEFFFF"/>
                </a:solidFill>
              </a:rPr>
              <a:t>Kansas appears to have more mixed ethnicities compared to Michigan. </a:t>
            </a:r>
          </a:p>
        </p:txBody>
      </p:sp>
      <p:pic>
        <p:nvPicPr>
          <p:cNvPr id="8" name="Picture 7">
            <a:extLst>
              <a:ext uri="{FF2B5EF4-FFF2-40B4-BE49-F238E27FC236}">
                <a16:creationId xmlns:a16="http://schemas.microsoft.com/office/drawing/2014/main" id="{E4164EF8-D522-4421-B43C-FB1DD659CE47}"/>
              </a:ext>
            </a:extLst>
          </p:cNvPr>
          <p:cNvPicPr>
            <a:picLocks noChangeAspect="1"/>
          </p:cNvPicPr>
          <p:nvPr/>
        </p:nvPicPr>
        <p:blipFill>
          <a:blip r:embed="rId2"/>
          <a:stretch>
            <a:fillRect/>
          </a:stretch>
        </p:blipFill>
        <p:spPr>
          <a:xfrm>
            <a:off x="4998268" y="1307568"/>
            <a:ext cx="6539075" cy="3923444"/>
          </a:xfrm>
          <a:prstGeom prst="rect">
            <a:avLst/>
          </a:prstGeom>
        </p:spPr>
      </p:pic>
    </p:spTree>
    <p:extLst>
      <p:ext uri="{BB962C8B-B14F-4D97-AF65-F5344CB8AC3E}">
        <p14:creationId xmlns:p14="http://schemas.microsoft.com/office/powerpoint/2010/main" val="414241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6F1748E-2765-4BC0-ACA1-B0E35A06EA1F}"/>
              </a:ext>
            </a:extLst>
          </p:cNvPr>
          <p:cNvSpPr>
            <a:spLocks noGrp="1"/>
          </p:cNvSpPr>
          <p:nvPr>
            <p:ph type="title"/>
          </p:nvPr>
        </p:nvSpPr>
        <p:spPr>
          <a:xfrm>
            <a:off x="87517" y="144856"/>
            <a:ext cx="3972418" cy="1239328"/>
          </a:xfrm>
        </p:spPr>
        <p:txBody>
          <a:bodyPr anchor="ctr">
            <a:normAutofit/>
          </a:bodyPr>
          <a:lstStyle/>
          <a:p>
            <a:r>
              <a:rPr lang="en-US" dirty="0">
                <a:solidFill>
                  <a:srgbClr val="FFFFFF"/>
                </a:solidFill>
              </a:rPr>
              <a:t>Visual #8</a:t>
            </a:r>
          </a:p>
        </p:txBody>
      </p:sp>
      <p:sp>
        <p:nvSpPr>
          <p:cNvPr id="3" name="Content Placeholder 2">
            <a:extLst>
              <a:ext uri="{FF2B5EF4-FFF2-40B4-BE49-F238E27FC236}">
                <a16:creationId xmlns:a16="http://schemas.microsoft.com/office/drawing/2014/main" id="{70D6C0FA-A4EC-4F45-B47C-41740C590DF1}"/>
              </a:ext>
            </a:extLst>
          </p:cNvPr>
          <p:cNvSpPr>
            <a:spLocks noGrp="1"/>
          </p:cNvSpPr>
          <p:nvPr>
            <p:ph idx="1"/>
          </p:nvPr>
        </p:nvSpPr>
        <p:spPr>
          <a:xfrm>
            <a:off x="4059935" y="144855"/>
            <a:ext cx="8044548" cy="1167897"/>
          </a:xfrm>
        </p:spPr>
        <p:txBody>
          <a:bodyPr anchor="ctr">
            <a:normAutofit fontScale="92500" lnSpcReduction="10000"/>
          </a:bodyPr>
          <a:lstStyle/>
          <a:p>
            <a:r>
              <a:rPr lang="en-US" sz="2000" dirty="0"/>
              <a:t>This visual shows that there is a distinct difference in amounts received between Riley County, KS towns and Chippewa, MI towns. </a:t>
            </a:r>
          </a:p>
          <a:p>
            <a:r>
              <a:rPr lang="en-US" sz="2000" dirty="0"/>
              <a:t>In order to make the visual work, values cities receiving under $322,776 dollars were excluded.</a:t>
            </a:r>
          </a:p>
        </p:txBody>
      </p:sp>
      <p:pic>
        <p:nvPicPr>
          <p:cNvPr id="6" name="Picture 5">
            <a:extLst>
              <a:ext uri="{FF2B5EF4-FFF2-40B4-BE49-F238E27FC236}">
                <a16:creationId xmlns:a16="http://schemas.microsoft.com/office/drawing/2014/main" id="{EFE207D2-1A6B-4156-9BE8-C21ED2943746}"/>
              </a:ext>
            </a:extLst>
          </p:cNvPr>
          <p:cNvPicPr>
            <a:picLocks noChangeAspect="1"/>
          </p:cNvPicPr>
          <p:nvPr/>
        </p:nvPicPr>
        <p:blipFill>
          <a:blip r:embed="rId2"/>
          <a:stretch>
            <a:fillRect/>
          </a:stretch>
        </p:blipFill>
        <p:spPr>
          <a:xfrm>
            <a:off x="595502" y="1529042"/>
            <a:ext cx="11000996" cy="5155948"/>
          </a:xfrm>
          <a:prstGeom prst="rect">
            <a:avLst/>
          </a:prstGeom>
        </p:spPr>
      </p:pic>
    </p:spTree>
    <p:extLst>
      <p:ext uri="{BB962C8B-B14F-4D97-AF65-F5344CB8AC3E}">
        <p14:creationId xmlns:p14="http://schemas.microsoft.com/office/powerpoint/2010/main" val="3987027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6F1748E-2765-4BC0-ACA1-B0E35A06EA1F}"/>
              </a:ext>
            </a:extLst>
          </p:cNvPr>
          <p:cNvSpPr>
            <a:spLocks noGrp="1"/>
          </p:cNvSpPr>
          <p:nvPr>
            <p:ph type="title"/>
          </p:nvPr>
        </p:nvSpPr>
        <p:spPr>
          <a:xfrm>
            <a:off x="1146879" y="998002"/>
            <a:ext cx="3182940" cy="1471959"/>
          </a:xfrm>
        </p:spPr>
        <p:txBody>
          <a:bodyPr>
            <a:normAutofit/>
          </a:bodyPr>
          <a:lstStyle/>
          <a:p>
            <a:r>
              <a:rPr lang="en-US" sz="3600">
                <a:solidFill>
                  <a:srgbClr val="FFFFFF"/>
                </a:solidFill>
              </a:rPr>
              <a:t>Visual #9</a:t>
            </a:r>
          </a:p>
        </p:txBody>
      </p:sp>
      <p:sp>
        <p:nvSpPr>
          <p:cNvPr id="3" name="Content Placeholder 2">
            <a:extLst>
              <a:ext uri="{FF2B5EF4-FFF2-40B4-BE49-F238E27FC236}">
                <a16:creationId xmlns:a16="http://schemas.microsoft.com/office/drawing/2014/main" id="{70D6C0FA-A4EC-4F45-B47C-41740C590DF1}"/>
              </a:ext>
            </a:extLst>
          </p:cNvPr>
          <p:cNvSpPr>
            <a:spLocks noGrp="1"/>
          </p:cNvSpPr>
          <p:nvPr>
            <p:ph idx="1"/>
          </p:nvPr>
        </p:nvSpPr>
        <p:spPr>
          <a:xfrm>
            <a:off x="1139635" y="2546161"/>
            <a:ext cx="3200451" cy="2985929"/>
          </a:xfrm>
        </p:spPr>
        <p:txBody>
          <a:bodyPr anchor="t">
            <a:normAutofit fontScale="92500"/>
          </a:bodyPr>
          <a:lstStyle/>
          <a:p>
            <a:r>
              <a:rPr lang="en-US" sz="2400" dirty="0">
                <a:solidFill>
                  <a:srgbClr val="FEFFFF"/>
                </a:solidFill>
              </a:rPr>
              <a:t>There is a clear correlation between cumulative total population and dispersed grant money especially seen when more populous Kansas towns are compared to Michigan towns. </a:t>
            </a:r>
          </a:p>
        </p:txBody>
      </p:sp>
      <p:pic>
        <p:nvPicPr>
          <p:cNvPr id="13" name="Picture 12">
            <a:extLst>
              <a:ext uri="{FF2B5EF4-FFF2-40B4-BE49-F238E27FC236}">
                <a16:creationId xmlns:a16="http://schemas.microsoft.com/office/drawing/2014/main" id="{627E7DF9-A337-4879-BD7E-B8477691EA9A}"/>
              </a:ext>
            </a:extLst>
          </p:cNvPr>
          <p:cNvPicPr>
            <a:picLocks noChangeAspect="1"/>
          </p:cNvPicPr>
          <p:nvPr/>
        </p:nvPicPr>
        <p:blipFill>
          <a:blip r:embed="rId2"/>
          <a:stretch>
            <a:fillRect/>
          </a:stretch>
        </p:blipFill>
        <p:spPr>
          <a:xfrm>
            <a:off x="4991024" y="5224130"/>
            <a:ext cx="5953125" cy="1314450"/>
          </a:xfrm>
          <a:prstGeom prst="rect">
            <a:avLst/>
          </a:prstGeom>
        </p:spPr>
      </p:pic>
      <p:pic>
        <p:nvPicPr>
          <p:cNvPr id="5" name="Picture 4">
            <a:extLst>
              <a:ext uri="{FF2B5EF4-FFF2-40B4-BE49-F238E27FC236}">
                <a16:creationId xmlns:a16="http://schemas.microsoft.com/office/drawing/2014/main" id="{ADF4A03E-F719-464E-AF85-E00DE0D0A03D}"/>
              </a:ext>
            </a:extLst>
          </p:cNvPr>
          <p:cNvPicPr>
            <a:picLocks noChangeAspect="1"/>
          </p:cNvPicPr>
          <p:nvPr/>
        </p:nvPicPr>
        <p:blipFill>
          <a:blip r:embed="rId3"/>
          <a:stretch>
            <a:fillRect/>
          </a:stretch>
        </p:blipFill>
        <p:spPr>
          <a:xfrm>
            <a:off x="4778164" y="1299199"/>
            <a:ext cx="7284176" cy="3399549"/>
          </a:xfrm>
          <a:prstGeom prst="rect">
            <a:avLst/>
          </a:prstGeom>
        </p:spPr>
      </p:pic>
    </p:spTree>
    <p:extLst>
      <p:ext uri="{BB962C8B-B14F-4D97-AF65-F5344CB8AC3E}">
        <p14:creationId xmlns:p14="http://schemas.microsoft.com/office/powerpoint/2010/main" val="1941560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6F1748E-2765-4BC0-ACA1-B0E35A06EA1F}"/>
              </a:ext>
            </a:extLst>
          </p:cNvPr>
          <p:cNvSpPr>
            <a:spLocks noGrp="1"/>
          </p:cNvSpPr>
          <p:nvPr>
            <p:ph type="title"/>
          </p:nvPr>
        </p:nvSpPr>
        <p:spPr>
          <a:xfrm>
            <a:off x="87517" y="144856"/>
            <a:ext cx="3972418" cy="1239328"/>
          </a:xfrm>
        </p:spPr>
        <p:txBody>
          <a:bodyPr anchor="ctr">
            <a:normAutofit/>
          </a:bodyPr>
          <a:lstStyle/>
          <a:p>
            <a:r>
              <a:rPr lang="en-US" dirty="0">
                <a:solidFill>
                  <a:srgbClr val="FFFFFF"/>
                </a:solidFill>
              </a:rPr>
              <a:t>Visual #10</a:t>
            </a:r>
          </a:p>
        </p:txBody>
      </p:sp>
      <p:sp>
        <p:nvSpPr>
          <p:cNvPr id="3" name="Content Placeholder 2">
            <a:extLst>
              <a:ext uri="{FF2B5EF4-FFF2-40B4-BE49-F238E27FC236}">
                <a16:creationId xmlns:a16="http://schemas.microsoft.com/office/drawing/2014/main" id="{70D6C0FA-A4EC-4F45-B47C-41740C590DF1}"/>
              </a:ext>
            </a:extLst>
          </p:cNvPr>
          <p:cNvSpPr>
            <a:spLocks noGrp="1"/>
          </p:cNvSpPr>
          <p:nvPr>
            <p:ph idx="1"/>
          </p:nvPr>
        </p:nvSpPr>
        <p:spPr>
          <a:xfrm>
            <a:off x="4059935" y="144855"/>
            <a:ext cx="8044548" cy="1955549"/>
          </a:xfrm>
        </p:spPr>
        <p:txBody>
          <a:bodyPr anchor="ctr">
            <a:normAutofit lnSpcReduction="10000"/>
          </a:bodyPr>
          <a:lstStyle/>
          <a:p>
            <a:r>
              <a:rPr lang="en-US" sz="2000" dirty="0"/>
              <a:t>This visual illustrates the key ideas that the majority of grant money has been from Covid grants and the rest of the grant sum has been small in comparison. The amount of money has increased significantly since 2017. Ideally, entrepreneurs will want to identify a program that has the least number of payees with the highest amount of grant money dispersed </a:t>
            </a:r>
            <a:r>
              <a:rPr lang="en-US" sz="2000" dirty="0" err="1"/>
              <a:t>ie</a:t>
            </a:r>
            <a:r>
              <a:rPr lang="en-US" sz="2000" dirty="0"/>
              <a:t> the darkest blue color with the smallest count of payees or thinnest line segment. </a:t>
            </a:r>
          </a:p>
        </p:txBody>
      </p:sp>
      <p:pic>
        <p:nvPicPr>
          <p:cNvPr id="6" name="Picture 5">
            <a:extLst>
              <a:ext uri="{FF2B5EF4-FFF2-40B4-BE49-F238E27FC236}">
                <a16:creationId xmlns:a16="http://schemas.microsoft.com/office/drawing/2014/main" id="{37BB104E-245A-47B4-95DB-EFE7DBFAEC6E}"/>
              </a:ext>
            </a:extLst>
          </p:cNvPr>
          <p:cNvPicPr>
            <a:picLocks noChangeAspect="1"/>
          </p:cNvPicPr>
          <p:nvPr/>
        </p:nvPicPr>
        <p:blipFill>
          <a:blip r:embed="rId2"/>
          <a:stretch>
            <a:fillRect/>
          </a:stretch>
        </p:blipFill>
        <p:spPr>
          <a:xfrm>
            <a:off x="1769051" y="2638647"/>
            <a:ext cx="8653898" cy="4074497"/>
          </a:xfrm>
          <a:prstGeom prst="rect">
            <a:avLst/>
          </a:prstGeom>
        </p:spPr>
      </p:pic>
    </p:spTree>
    <p:extLst>
      <p:ext uri="{BB962C8B-B14F-4D97-AF65-F5344CB8AC3E}">
        <p14:creationId xmlns:p14="http://schemas.microsoft.com/office/powerpoint/2010/main" val="1090438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27F7AF4-72C6-4B71-9E40-53E8BFEF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2001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324084-D651-4E27-B781-30E7E490872D}"/>
              </a:ext>
            </a:extLst>
          </p:cNvPr>
          <p:cNvSpPr>
            <a:spLocks noGrp="1"/>
          </p:cNvSpPr>
          <p:nvPr>
            <p:ph type="title"/>
          </p:nvPr>
        </p:nvSpPr>
        <p:spPr>
          <a:xfrm>
            <a:off x="424131" y="245082"/>
            <a:ext cx="10515599" cy="932688"/>
          </a:xfrm>
        </p:spPr>
        <p:txBody>
          <a:bodyPr vert="horz" lIns="91440" tIns="45720" rIns="91440" bIns="45720" rtlCol="0" anchor="b">
            <a:normAutofit/>
          </a:bodyPr>
          <a:lstStyle/>
          <a:p>
            <a:r>
              <a:rPr lang="en-US" sz="5400" kern="1200" dirty="0">
                <a:solidFill>
                  <a:schemeClr val="bg1"/>
                </a:solidFill>
                <a:latin typeface="+mj-lt"/>
                <a:ea typeface="+mj-ea"/>
                <a:cs typeface="+mj-cs"/>
              </a:rPr>
              <a:t>Conclusions</a:t>
            </a:r>
          </a:p>
        </p:txBody>
      </p:sp>
      <p:sp>
        <p:nvSpPr>
          <p:cNvPr id="3" name="TextBox 2">
            <a:extLst>
              <a:ext uri="{FF2B5EF4-FFF2-40B4-BE49-F238E27FC236}">
                <a16:creationId xmlns:a16="http://schemas.microsoft.com/office/drawing/2014/main" id="{8494E25B-B146-41B5-8B4C-EB369B4525C1}"/>
              </a:ext>
            </a:extLst>
          </p:cNvPr>
          <p:cNvSpPr txBox="1"/>
          <p:nvPr/>
        </p:nvSpPr>
        <p:spPr>
          <a:xfrm>
            <a:off x="208230" y="2088603"/>
            <a:ext cx="11293076" cy="4524315"/>
          </a:xfrm>
          <a:prstGeom prst="rect">
            <a:avLst/>
          </a:prstGeom>
          <a:noFill/>
        </p:spPr>
        <p:txBody>
          <a:bodyPr wrap="square" rtlCol="0">
            <a:spAutoFit/>
          </a:bodyPr>
          <a:lstStyle/>
          <a:p>
            <a:r>
              <a:rPr lang="en-US" dirty="0"/>
              <a:t>The data shows that overall, Riley County, KS is much more efficient and effective at attracting and receiving grant money. Areas that are high in diversity whether in Michigan or Kansas do receive larger amounts of grant money versus less diverse areas. Kansas receives more grant money for its diversity than Michigan does.</a:t>
            </a:r>
          </a:p>
          <a:p>
            <a:endParaRPr lang="en-US" dirty="0"/>
          </a:p>
          <a:p>
            <a:r>
              <a:rPr lang="en-US" dirty="0"/>
              <a:t>Another finding was that if a business venture occurs, then that venture should get the necessary paperwork in to apply for grant money by October when most of the grant money appears to be handed out.</a:t>
            </a:r>
          </a:p>
          <a:p>
            <a:endParaRPr lang="en-US" dirty="0"/>
          </a:p>
          <a:p>
            <a:r>
              <a:rPr lang="en-US" dirty="0"/>
              <a:t>It is also noted that more research needs to be done </a:t>
            </a:r>
            <a:r>
              <a:rPr lang="en-US"/>
              <a:t>regarding specific </a:t>
            </a:r>
            <a:r>
              <a:rPr lang="en-US" dirty="0"/>
              <a:t>grants. It appears that not all payees qualify for all the same grants. Ideally, the client would want to qualify for a grant that pays a lot and that most payees do not qualify for. It also seems that a few individuals in both counties receive most of the grant money so more research into how they make this occur would be fruitful.</a:t>
            </a:r>
          </a:p>
          <a:p>
            <a:endParaRPr lang="en-US" dirty="0"/>
          </a:p>
          <a:p>
            <a:r>
              <a:rPr lang="en-US" dirty="0"/>
              <a:t>The final observation is that this entire grant situation is likely fluid. Most of the grant money comes from Covid-related grants which are likely to eventually expire and not be renewed as Covid runs its course. It does appear that Kansas and specifically Riley County, KS is overall more efficient and effective at attracting grant money whether it be covid or non-covid related so Kansas is still likely still the best bet for a farming business venture. </a:t>
            </a:r>
          </a:p>
        </p:txBody>
      </p:sp>
    </p:spTree>
    <p:extLst>
      <p:ext uri="{BB962C8B-B14F-4D97-AF65-F5344CB8AC3E}">
        <p14:creationId xmlns:p14="http://schemas.microsoft.com/office/powerpoint/2010/main" val="2431863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0324084-D651-4E27-B781-30E7E490872D}"/>
              </a:ext>
            </a:extLst>
          </p:cNvPr>
          <p:cNvSpPr>
            <a:spLocks noGrp="1"/>
          </p:cNvSpPr>
          <p:nvPr>
            <p:ph type="title"/>
          </p:nvPr>
        </p:nvSpPr>
        <p:spPr>
          <a:xfrm>
            <a:off x="934872" y="982272"/>
            <a:ext cx="3388419" cy="4560970"/>
          </a:xfrm>
        </p:spPr>
        <p:txBody>
          <a:bodyPr>
            <a:normAutofit/>
          </a:bodyPr>
          <a:lstStyle/>
          <a:p>
            <a:r>
              <a:rPr lang="en-US" sz="4000">
                <a:solidFill>
                  <a:srgbClr val="FFFFFF"/>
                </a:solidFill>
              </a:rPr>
              <a:t>Introduction</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144F4EAB-0AC9-4FA6-AD64-24F21B45A294}"/>
              </a:ext>
            </a:extLst>
          </p:cNvPr>
          <p:cNvSpPr>
            <a:spLocks noGrp="1"/>
          </p:cNvSpPr>
          <p:nvPr>
            <p:ph idx="1"/>
          </p:nvPr>
        </p:nvSpPr>
        <p:spPr>
          <a:xfrm>
            <a:off x="5221862" y="1719618"/>
            <a:ext cx="5948831" cy="4334629"/>
          </a:xfrm>
        </p:spPr>
        <p:txBody>
          <a:bodyPr anchor="ctr">
            <a:normAutofit/>
          </a:bodyPr>
          <a:lstStyle/>
          <a:p>
            <a:r>
              <a:rPr lang="en-US" sz="1900" dirty="0">
                <a:solidFill>
                  <a:srgbClr val="FEFFFF"/>
                </a:solidFill>
              </a:rPr>
              <a:t>Jason Messner- Lead Data Analyst </a:t>
            </a:r>
          </a:p>
          <a:p>
            <a:r>
              <a:rPr lang="en-US" sz="1900" dirty="0">
                <a:solidFill>
                  <a:srgbClr val="FEFFFF"/>
                </a:solidFill>
              </a:rPr>
              <a:t>Background: Two entrepreneurs, Bex and Sparks, have assigned a data analyst the task of identifying the ideal area for a new business pursuit in the farming sector. The task involves choosing between the areas of Riley County, KS and Chippewa County, MI using the availability of federal grant money and existing demographic characteristics as leading determining factors. </a:t>
            </a:r>
          </a:p>
          <a:p>
            <a:r>
              <a:rPr lang="en-US" sz="1900" dirty="0">
                <a:solidFill>
                  <a:srgbClr val="FEFFFF"/>
                </a:solidFill>
              </a:rPr>
              <a:t>Resources: US Census Dataset and US Farm Service Agency Aid Dataset  </a:t>
            </a:r>
          </a:p>
          <a:p>
            <a:r>
              <a:rPr lang="en-US" sz="1900" dirty="0">
                <a:solidFill>
                  <a:srgbClr val="FEFFFF"/>
                </a:solidFill>
              </a:rPr>
              <a:t>Guidelines: Screen shot of data model, Word document with visuals, professionally labeled/rounded with interactive visuals/color and avoidance of clutter. </a:t>
            </a:r>
          </a:p>
        </p:txBody>
      </p:sp>
    </p:spTree>
    <p:extLst>
      <p:ext uri="{BB962C8B-B14F-4D97-AF65-F5344CB8AC3E}">
        <p14:creationId xmlns:p14="http://schemas.microsoft.com/office/powerpoint/2010/main" val="653396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27F7AF4-72C6-4B71-9E40-53E8BFEF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2001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324084-D651-4E27-B781-30E7E490872D}"/>
              </a:ext>
            </a:extLst>
          </p:cNvPr>
          <p:cNvSpPr>
            <a:spLocks noGrp="1"/>
          </p:cNvSpPr>
          <p:nvPr>
            <p:ph type="title"/>
          </p:nvPr>
        </p:nvSpPr>
        <p:spPr>
          <a:xfrm>
            <a:off x="424131" y="245082"/>
            <a:ext cx="10515599" cy="932688"/>
          </a:xfrm>
        </p:spPr>
        <p:txBody>
          <a:bodyPr vert="horz" lIns="91440" tIns="45720" rIns="91440" bIns="45720" rtlCol="0" anchor="b">
            <a:normAutofit/>
          </a:bodyPr>
          <a:lstStyle/>
          <a:p>
            <a:r>
              <a:rPr lang="en-US" sz="5400" kern="1200">
                <a:solidFill>
                  <a:schemeClr val="bg1"/>
                </a:solidFill>
                <a:latin typeface="+mj-lt"/>
                <a:ea typeface="+mj-ea"/>
                <a:cs typeface="+mj-cs"/>
              </a:rPr>
              <a:t>Data Model-Left Join</a:t>
            </a:r>
          </a:p>
        </p:txBody>
      </p:sp>
      <p:pic>
        <p:nvPicPr>
          <p:cNvPr id="5" name="Picture 4">
            <a:extLst>
              <a:ext uri="{FF2B5EF4-FFF2-40B4-BE49-F238E27FC236}">
                <a16:creationId xmlns:a16="http://schemas.microsoft.com/office/drawing/2014/main" id="{BE1E0343-433C-49F9-9ABD-661EBCB231E2}"/>
              </a:ext>
            </a:extLst>
          </p:cNvPr>
          <p:cNvPicPr>
            <a:picLocks noChangeAspect="1"/>
          </p:cNvPicPr>
          <p:nvPr/>
        </p:nvPicPr>
        <p:blipFill>
          <a:blip r:embed="rId2"/>
          <a:stretch>
            <a:fillRect/>
          </a:stretch>
        </p:blipFill>
        <p:spPr>
          <a:xfrm>
            <a:off x="2117433" y="2246409"/>
            <a:ext cx="7957132" cy="4058137"/>
          </a:xfrm>
          <a:prstGeom prst="rect">
            <a:avLst/>
          </a:prstGeom>
        </p:spPr>
      </p:pic>
    </p:spTree>
    <p:extLst>
      <p:ext uri="{BB962C8B-B14F-4D97-AF65-F5344CB8AC3E}">
        <p14:creationId xmlns:p14="http://schemas.microsoft.com/office/powerpoint/2010/main" val="4207192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0" name="Rectangle 129">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41E4D7E-49FF-4788-93BA-BA2156B63E70}"/>
              </a:ext>
            </a:extLst>
          </p:cNvPr>
          <p:cNvSpPr>
            <a:spLocks noGrp="1"/>
          </p:cNvSpPr>
          <p:nvPr>
            <p:ph type="title"/>
          </p:nvPr>
        </p:nvSpPr>
        <p:spPr>
          <a:xfrm>
            <a:off x="1146879" y="998002"/>
            <a:ext cx="3182940" cy="1471959"/>
          </a:xfrm>
        </p:spPr>
        <p:txBody>
          <a:bodyPr>
            <a:normAutofit/>
          </a:bodyPr>
          <a:lstStyle/>
          <a:p>
            <a:r>
              <a:rPr lang="en-US" sz="3600">
                <a:solidFill>
                  <a:srgbClr val="FFFFFF"/>
                </a:solidFill>
              </a:rPr>
              <a:t>Visual #1</a:t>
            </a:r>
          </a:p>
        </p:txBody>
      </p:sp>
      <p:sp>
        <p:nvSpPr>
          <p:cNvPr id="3" name="Content Placeholder 2">
            <a:extLst>
              <a:ext uri="{FF2B5EF4-FFF2-40B4-BE49-F238E27FC236}">
                <a16:creationId xmlns:a16="http://schemas.microsoft.com/office/drawing/2014/main" id="{B37FD17A-7B85-4E70-8F8B-3771CF2FB7D9}"/>
              </a:ext>
            </a:extLst>
          </p:cNvPr>
          <p:cNvSpPr>
            <a:spLocks noGrp="1"/>
          </p:cNvSpPr>
          <p:nvPr>
            <p:ph idx="1"/>
          </p:nvPr>
        </p:nvSpPr>
        <p:spPr>
          <a:xfrm>
            <a:off x="865021" y="2537105"/>
            <a:ext cx="3200451" cy="2985929"/>
          </a:xfrm>
        </p:spPr>
        <p:txBody>
          <a:bodyPr anchor="t">
            <a:normAutofit fontScale="92500" lnSpcReduction="10000"/>
          </a:bodyPr>
          <a:lstStyle/>
          <a:p>
            <a:r>
              <a:rPr lang="en-US" sz="1700" dirty="0">
                <a:solidFill>
                  <a:srgbClr val="FEFFFF"/>
                </a:solidFill>
              </a:rPr>
              <a:t>This first visual shows a noticeable difference and trend in the amount of federal grant aid both states have received since 2018. Of note, not all Accounting Programs are shown as a number had negligible amounts.</a:t>
            </a:r>
          </a:p>
          <a:p>
            <a:r>
              <a:rPr lang="en-US" sz="1700" dirty="0">
                <a:solidFill>
                  <a:srgbClr val="FEFFFF"/>
                </a:solidFill>
              </a:rPr>
              <a:t>Additionally, all grants beginning with CFA are covid related. Price Loss coverage program and TMP/MFP 2019 NON Specialty Crops give out the most money when covid grant money is excluded.</a:t>
            </a:r>
          </a:p>
          <a:p>
            <a:endParaRPr lang="en-US" sz="1700" dirty="0">
              <a:solidFill>
                <a:srgbClr val="FEFFFF"/>
              </a:solidFill>
            </a:endParaRPr>
          </a:p>
          <a:p>
            <a:pPr marL="0" indent="0">
              <a:buNone/>
            </a:pPr>
            <a:endParaRPr lang="en-US" sz="1700" dirty="0">
              <a:solidFill>
                <a:srgbClr val="FEFFFF"/>
              </a:solidFill>
            </a:endParaRPr>
          </a:p>
        </p:txBody>
      </p:sp>
      <p:pic>
        <p:nvPicPr>
          <p:cNvPr id="20" name="Picture 19">
            <a:extLst>
              <a:ext uri="{FF2B5EF4-FFF2-40B4-BE49-F238E27FC236}">
                <a16:creationId xmlns:a16="http://schemas.microsoft.com/office/drawing/2014/main" id="{1B8074B6-8D9C-487B-849A-F28543660793}"/>
              </a:ext>
            </a:extLst>
          </p:cNvPr>
          <p:cNvPicPr>
            <a:picLocks noChangeAspect="1"/>
          </p:cNvPicPr>
          <p:nvPr/>
        </p:nvPicPr>
        <p:blipFill>
          <a:blip r:embed="rId2"/>
          <a:stretch>
            <a:fillRect/>
          </a:stretch>
        </p:blipFill>
        <p:spPr>
          <a:xfrm>
            <a:off x="4340086" y="835740"/>
            <a:ext cx="7755344" cy="4207273"/>
          </a:xfrm>
          <a:prstGeom prst="rect">
            <a:avLst/>
          </a:prstGeom>
        </p:spPr>
      </p:pic>
    </p:spTree>
    <p:extLst>
      <p:ext uri="{BB962C8B-B14F-4D97-AF65-F5344CB8AC3E}">
        <p14:creationId xmlns:p14="http://schemas.microsoft.com/office/powerpoint/2010/main" val="2672916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FEAE134-35B2-4250-8A27-956BEBF55F09}"/>
              </a:ext>
            </a:extLst>
          </p:cNvPr>
          <p:cNvSpPr>
            <a:spLocks noGrp="1"/>
          </p:cNvSpPr>
          <p:nvPr>
            <p:ph type="title"/>
          </p:nvPr>
        </p:nvSpPr>
        <p:spPr>
          <a:xfrm>
            <a:off x="1146879" y="998002"/>
            <a:ext cx="3182940" cy="1471959"/>
          </a:xfrm>
        </p:spPr>
        <p:txBody>
          <a:bodyPr>
            <a:normAutofit/>
          </a:bodyPr>
          <a:lstStyle/>
          <a:p>
            <a:r>
              <a:rPr lang="en-US" sz="3600">
                <a:solidFill>
                  <a:srgbClr val="FFFFFF"/>
                </a:solidFill>
              </a:rPr>
              <a:t>Visual #2</a:t>
            </a:r>
          </a:p>
        </p:txBody>
      </p:sp>
      <p:sp>
        <p:nvSpPr>
          <p:cNvPr id="3" name="Content Placeholder 2">
            <a:extLst>
              <a:ext uri="{FF2B5EF4-FFF2-40B4-BE49-F238E27FC236}">
                <a16:creationId xmlns:a16="http://schemas.microsoft.com/office/drawing/2014/main" id="{3F31CF0C-5EFA-40D4-B61B-1F4466272AA2}"/>
              </a:ext>
            </a:extLst>
          </p:cNvPr>
          <p:cNvSpPr>
            <a:spLocks noGrp="1"/>
          </p:cNvSpPr>
          <p:nvPr>
            <p:ph idx="1"/>
          </p:nvPr>
        </p:nvSpPr>
        <p:spPr>
          <a:xfrm>
            <a:off x="1139635" y="2546161"/>
            <a:ext cx="3200451" cy="2985929"/>
          </a:xfrm>
        </p:spPr>
        <p:txBody>
          <a:bodyPr anchor="t">
            <a:normAutofit/>
          </a:bodyPr>
          <a:lstStyle/>
          <a:p>
            <a:r>
              <a:rPr lang="en-US" sz="2000" dirty="0">
                <a:solidFill>
                  <a:srgbClr val="FEFFFF"/>
                </a:solidFill>
              </a:rPr>
              <a:t>This visual goes a step further and breaks down the grant aid by county. </a:t>
            </a:r>
          </a:p>
          <a:p>
            <a:r>
              <a:rPr lang="en-US" sz="2000" dirty="0">
                <a:solidFill>
                  <a:srgbClr val="FEFFFF"/>
                </a:solidFill>
              </a:rPr>
              <a:t>Riley County continuing with the overall KS trend has received almost double the amount of aid that Chippewa County Did since 2018.</a:t>
            </a:r>
          </a:p>
        </p:txBody>
      </p:sp>
      <p:pic>
        <p:nvPicPr>
          <p:cNvPr id="8" name="Picture 7">
            <a:extLst>
              <a:ext uri="{FF2B5EF4-FFF2-40B4-BE49-F238E27FC236}">
                <a16:creationId xmlns:a16="http://schemas.microsoft.com/office/drawing/2014/main" id="{EEDE9288-AFE7-4119-95ED-32A9A9F2CBB2}"/>
              </a:ext>
            </a:extLst>
          </p:cNvPr>
          <p:cNvPicPr>
            <a:picLocks noChangeAspect="1"/>
          </p:cNvPicPr>
          <p:nvPr/>
        </p:nvPicPr>
        <p:blipFill>
          <a:blip r:embed="rId2"/>
          <a:stretch>
            <a:fillRect/>
          </a:stretch>
        </p:blipFill>
        <p:spPr>
          <a:xfrm>
            <a:off x="4998268" y="1765303"/>
            <a:ext cx="6539075" cy="3007974"/>
          </a:xfrm>
          <a:prstGeom prst="rect">
            <a:avLst/>
          </a:prstGeom>
        </p:spPr>
      </p:pic>
    </p:spTree>
    <p:extLst>
      <p:ext uri="{BB962C8B-B14F-4D97-AF65-F5344CB8AC3E}">
        <p14:creationId xmlns:p14="http://schemas.microsoft.com/office/powerpoint/2010/main" val="2298190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232851-3A5A-4A88-A158-0220B03AE488}"/>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kern="1200" dirty="0">
                <a:solidFill>
                  <a:schemeClr val="bg1"/>
                </a:solidFill>
                <a:latin typeface="+mj-lt"/>
                <a:ea typeface="+mj-ea"/>
                <a:cs typeface="+mj-cs"/>
              </a:rPr>
              <a:t>Visual #3-Chippewa County, MI</a:t>
            </a:r>
          </a:p>
        </p:txBody>
      </p:sp>
      <p:sp>
        <p:nvSpPr>
          <p:cNvPr id="3" name="Content Placeholder 2">
            <a:extLst>
              <a:ext uri="{FF2B5EF4-FFF2-40B4-BE49-F238E27FC236}">
                <a16:creationId xmlns:a16="http://schemas.microsoft.com/office/drawing/2014/main" id="{7486E29A-0432-48DE-84DF-BC460E012521}"/>
              </a:ext>
            </a:extLst>
          </p:cNvPr>
          <p:cNvSpPr>
            <a:spLocks noGrp="1"/>
          </p:cNvSpPr>
          <p:nvPr>
            <p:ph idx="1"/>
          </p:nvPr>
        </p:nvSpPr>
        <p:spPr>
          <a:xfrm>
            <a:off x="838199" y="1335726"/>
            <a:ext cx="10515599" cy="420624"/>
          </a:xfrm>
        </p:spPr>
        <p:txBody>
          <a:bodyPr vert="horz" lIns="91440" tIns="45720" rIns="91440" bIns="45720" rtlCol="0">
            <a:normAutofit fontScale="55000" lnSpcReduction="20000"/>
          </a:bodyPr>
          <a:lstStyle/>
          <a:p>
            <a:pPr marL="0" indent="0" algn="ctr">
              <a:buNone/>
            </a:pPr>
            <a:r>
              <a:rPr lang="en-US" sz="2400" kern="1200" dirty="0">
                <a:solidFill>
                  <a:schemeClr val="accent1">
                    <a:lumMod val="20000"/>
                    <a:lumOff val="80000"/>
                  </a:schemeClr>
                </a:solidFill>
                <a:latin typeface="+mn-lt"/>
                <a:ea typeface="+mn-ea"/>
                <a:cs typeface="+mn-cs"/>
              </a:rPr>
              <a:t>This visual shows the top 5 payees in Chippewa County and breaks down into which grants gave them the most money. The covid grant money is noticeably one of the top donors. </a:t>
            </a:r>
          </a:p>
        </p:txBody>
      </p:sp>
      <p:pic>
        <p:nvPicPr>
          <p:cNvPr id="5" name="Picture 4">
            <a:extLst>
              <a:ext uri="{FF2B5EF4-FFF2-40B4-BE49-F238E27FC236}">
                <a16:creationId xmlns:a16="http://schemas.microsoft.com/office/drawing/2014/main" id="{85805BC9-A1A1-423D-A51C-2B21612F4959}"/>
              </a:ext>
            </a:extLst>
          </p:cNvPr>
          <p:cNvPicPr>
            <a:picLocks noChangeAspect="1"/>
          </p:cNvPicPr>
          <p:nvPr/>
        </p:nvPicPr>
        <p:blipFill>
          <a:blip r:embed="rId2"/>
          <a:stretch>
            <a:fillRect/>
          </a:stretch>
        </p:blipFill>
        <p:spPr>
          <a:xfrm>
            <a:off x="112107" y="2170178"/>
            <a:ext cx="11967785" cy="4524237"/>
          </a:xfrm>
          <a:prstGeom prst="rect">
            <a:avLst/>
          </a:prstGeom>
        </p:spPr>
      </p:pic>
    </p:spTree>
    <p:extLst>
      <p:ext uri="{BB962C8B-B14F-4D97-AF65-F5344CB8AC3E}">
        <p14:creationId xmlns:p14="http://schemas.microsoft.com/office/powerpoint/2010/main" val="2524189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6F1748E-2765-4BC0-ACA1-B0E35A06EA1F}"/>
              </a:ext>
            </a:extLst>
          </p:cNvPr>
          <p:cNvSpPr>
            <a:spLocks noGrp="1"/>
          </p:cNvSpPr>
          <p:nvPr>
            <p:ph type="title"/>
          </p:nvPr>
        </p:nvSpPr>
        <p:spPr>
          <a:xfrm>
            <a:off x="87517" y="144856"/>
            <a:ext cx="3972418" cy="1239328"/>
          </a:xfrm>
        </p:spPr>
        <p:txBody>
          <a:bodyPr anchor="ctr">
            <a:normAutofit fontScale="90000"/>
          </a:bodyPr>
          <a:lstStyle/>
          <a:p>
            <a:r>
              <a:rPr lang="en-US" dirty="0">
                <a:solidFill>
                  <a:srgbClr val="FFFFFF"/>
                </a:solidFill>
              </a:rPr>
              <a:t>Visual #3-Riley County, KS</a:t>
            </a:r>
          </a:p>
        </p:txBody>
      </p:sp>
      <p:sp>
        <p:nvSpPr>
          <p:cNvPr id="3" name="Content Placeholder 2">
            <a:extLst>
              <a:ext uri="{FF2B5EF4-FFF2-40B4-BE49-F238E27FC236}">
                <a16:creationId xmlns:a16="http://schemas.microsoft.com/office/drawing/2014/main" id="{70D6C0FA-A4EC-4F45-B47C-41740C590DF1}"/>
              </a:ext>
            </a:extLst>
          </p:cNvPr>
          <p:cNvSpPr>
            <a:spLocks noGrp="1"/>
          </p:cNvSpPr>
          <p:nvPr>
            <p:ph idx="1"/>
          </p:nvPr>
        </p:nvSpPr>
        <p:spPr>
          <a:xfrm>
            <a:off x="4059935" y="144855"/>
            <a:ext cx="8044548" cy="1167897"/>
          </a:xfrm>
        </p:spPr>
        <p:txBody>
          <a:bodyPr anchor="ctr">
            <a:normAutofit/>
          </a:bodyPr>
          <a:lstStyle/>
          <a:p>
            <a:r>
              <a:rPr lang="en-US" sz="2000" dirty="0"/>
              <a:t>This is a repeat of the visual previously shown but of Riley County, KS. This county has noticeably larger payees with the covid grants staying at the top again in terms of amounts.</a:t>
            </a:r>
          </a:p>
        </p:txBody>
      </p:sp>
      <p:pic>
        <p:nvPicPr>
          <p:cNvPr id="8" name="Picture 7">
            <a:extLst>
              <a:ext uri="{FF2B5EF4-FFF2-40B4-BE49-F238E27FC236}">
                <a16:creationId xmlns:a16="http://schemas.microsoft.com/office/drawing/2014/main" id="{E5500054-9002-43EF-BE49-B52A749E227B}"/>
              </a:ext>
            </a:extLst>
          </p:cNvPr>
          <p:cNvPicPr>
            <a:picLocks noChangeAspect="1"/>
          </p:cNvPicPr>
          <p:nvPr/>
        </p:nvPicPr>
        <p:blipFill>
          <a:blip r:embed="rId2"/>
          <a:stretch>
            <a:fillRect/>
          </a:stretch>
        </p:blipFill>
        <p:spPr>
          <a:xfrm>
            <a:off x="87517" y="1464395"/>
            <a:ext cx="12016966" cy="5313393"/>
          </a:xfrm>
          <a:prstGeom prst="rect">
            <a:avLst/>
          </a:prstGeom>
        </p:spPr>
      </p:pic>
    </p:spTree>
    <p:extLst>
      <p:ext uri="{BB962C8B-B14F-4D97-AF65-F5344CB8AC3E}">
        <p14:creationId xmlns:p14="http://schemas.microsoft.com/office/powerpoint/2010/main" val="2526644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6F1748E-2765-4BC0-ACA1-B0E35A06EA1F}"/>
              </a:ext>
            </a:extLst>
          </p:cNvPr>
          <p:cNvSpPr>
            <a:spLocks noGrp="1"/>
          </p:cNvSpPr>
          <p:nvPr>
            <p:ph type="title"/>
          </p:nvPr>
        </p:nvSpPr>
        <p:spPr>
          <a:xfrm>
            <a:off x="87517" y="144856"/>
            <a:ext cx="3972418" cy="1239328"/>
          </a:xfrm>
        </p:spPr>
        <p:txBody>
          <a:bodyPr anchor="ctr">
            <a:normAutofit/>
          </a:bodyPr>
          <a:lstStyle/>
          <a:p>
            <a:r>
              <a:rPr lang="en-US" dirty="0">
                <a:solidFill>
                  <a:srgbClr val="FFFFFF"/>
                </a:solidFill>
              </a:rPr>
              <a:t>Visual #4</a:t>
            </a:r>
          </a:p>
        </p:txBody>
      </p:sp>
      <p:sp>
        <p:nvSpPr>
          <p:cNvPr id="3" name="Content Placeholder 2">
            <a:extLst>
              <a:ext uri="{FF2B5EF4-FFF2-40B4-BE49-F238E27FC236}">
                <a16:creationId xmlns:a16="http://schemas.microsoft.com/office/drawing/2014/main" id="{70D6C0FA-A4EC-4F45-B47C-41740C590DF1}"/>
              </a:ext>
            </a:extLst>
          </p:cNvPr>
          <p:cNvSpPr>
            <a:spLocks noGrp="1"/>
          </p:cNvSpPr>
          <p:nvPr>
            <p:ph idx="1"/>
          </p:nvPr>
        </p:nvSpPr>
        <p:spPr>
          <a:xfrm>
            <a:off x="4059935" y="144855"/>
            <a:ext cx="8044548" cy="1167897"/>
          </a:xfrm>
        </p:spPr>
        <p:txBody>
          <a:bodyPr anchor="ctr">
            <a:normAutofit fontScale="70000" lnSpcReduction="20000"/>
          </a:bodyPr>
          <a:lstStyle/>
          <a:p>
            <a:r>
              <a:rPr lang="en-US" sz="2000" dirty="0"/>
              <a:t>This is a highlight tables showing cities by county with Accounting program description as columns. The data is the amount in dollars given per accounting program. This is a large table, and the most notable figures are shown between Chippewa and Riley. Riley has a noticeably larger overall amount of grant money per city per program compared to Chippewa. </a:t>
            </a:r>
          </a:p>
          <a:p>
            <a:r>
              <a:rPr lang="en-US" sz="2000" dirty="0"/>
              <a:t>Larger cities noticeably receive larger quantities of grant money across the board. </a:t>
            </a:r>
          </a:p>
        </p:txBody>
      </p:sp>
      <p:pic>
        <p:nvPicPr>
          <p:cNvPr id="5" name="Picture 4">
            <a:extLst>
              <a:ext uri="{FF2B5EF4-FFF2-40B4-BE49-F238E27FC236}">
                <a16:creationId xmlns:a16="http://schemas.microsoft.com/office/drawing/2014/main" id="{39899993-F46B-473D-8C2B-3B0D498B8509}"/>
              </a:ext>
            </a:extLst>
          </p:cNvPr>
          <p:cNvPicPr>
            <a:picLocks noChangeAspect="1"/>
          </p:cNvPicPr>
          <p:nvPr/>
        </p:nvPicPr>
        <p:blipFill>
          <a:blip r:embed="rId2"/>
          <a:stretch>
            <a:fillRect/>
          </a:stretch>
        </p:blipFill>
        <p:spPr>
          <a:xfrm>
            <a:off x="167780" y="1344681"/>
            <a:ext cx="11936703" cy="5368463"/>
          </a:xfrm>
          <a:prstGeom prst="rect">
            <a:avLst/>
          </a:prstGeom>
        </p:spPr>
      </p:pic>
    </p:spTree>
    <p:extLst>
      <p:ext uri="{BB962C8B-B14F-4D97-AF65-F5344CB8AC3E}">
        <p14:creationId xmlns:p14="http://schemas.microsoft.com/office/powerpoint/2010/main" val="2733932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6F1748E-2765-4BC0-ACA1-B0E35A06EA1F}"/>
              </a:ext>
            </a:extLst>
          </p:cNvPr>
          <p:cNvSpPr>
            <a:spLocks noGrp="1"/>
          </p:cNvSpPr>
          <p:nvPr>
            <p:ph type="title"/>
          </p:nvPr>
        </p:nvSpPr>
        <p:spPr>
          <a:xfrm>
            <a:off x="87517" y="144856"/>
            <a:ext cx="3972418" cy="1239328"/>
          </a:xfrm>
        </p:spPr>
        <p:txBody>
          <a:bodyPr anchor="ctr">
            <a:normAutofit/>
          </a:bodyPr>
          <a:lstStyle/>
          <a:p>
            <a:r>
              <a:rPr lang="en-US" dirty="0">
                <a:solidFill>
                  <a:srgbClr val="FFFFFF"/>
                </a:solidFill>
              </a:rPr>
              <a:t>Visual #5</a:t>
            </a:r>
          </a:p>
        </p:txBody>
      </p:sp>
      <p:sp>
        <p:nvSpPr>
          <p:cNvPr id="3" name="Content Placeholder 2">
            <a:extLst>
              <a:ext uri="{FF2B5EF4-FFF2-40B4-BE49-F238E27FC236}">
                <a16:creationId xmlns:a16="http://schemas.microsoft.com/office/drawing/2014/main" id="{70D6C0FA-A4EC-4F45-B47C-41740C590DF1}"/>
              </a:ext>
            </a:extLst>
          </p:cNvPr>
          <p:cNvSpPr>
            <a:spLocks noGrp="1"/>
          </p:cNvSpPr>
          <p:nvPr>
            <p:ph idx="1"/>
          </p:nvPr>
        </p:nvSpPr>
        <p:spPr>
          <a:xfrm>
            <a:off x="4059935" y="144855"/>
            <a:ext cx="8044548" cy="1167897"/>
          </a:xfrm>
        </p:spPr>
        <p:txBody>
          <a:bodyPr anchor="ctr">
            <a:normAutofit fontScale="92500" lnSpcReduction="20000"/>
          </a:bodyPr>
          <a:lstStyle/>
          <a:p>
            <a:r>
              <a:rPr lang="en-US" sz="2000" dirty="0"/>
              <a:t>This graph shows a clear increase in grant money where there are larger communities of Native Americans in both counties. It appears that even though Chippewa, MI likely has more populated Native American areas, Riley County appears to see a much larger increase in funding where Native Americans are congregated. </a:t>
            </a:r>
          </a:p>
        </p:txBody>
      </p:sp>
      <p:pic>
        <p:nvPicPr>
          <p:cNvPr id="5" name="Picture 4">
            <a:extLst>
              <a:ext uri="{FF2B5EF4-FFF2-40B4-BE49-F238E27FC236}">
                <a16:creationId xmlns:a16="http://schemas.microsoft.com/office/drawing/2014/main" id="{CA14EB11-ABDB-4CAB-B02B-5D4CEB386BB4}"/>
              </a:ext>
            </a:extLst>
          </p:cNvPr>
          <p:cNvPicPr>
            <a:picLocks noChangeAspect="1"/>
          </p:cNvPicPr>
          <p:nvPr/>
        </p:nvPicPr>
        <p:blipFill>
          <a:blip r:embed="rId2"/>
          <a:stretch>
            <a:fillRect/>
          </a:stretch>
        </p:blipFill>
        <p:spPr>
          <a:xfrm>
            <a:off x="956650" y="1597695"/>
            <a:ext cx="10124792" cy="5115449"/>
          </a:xfrm>
          <a:prstGeom prst="rect">
            <a:avLst/>
          </a:prstGeom>
        </p:spPr>
      </p:pic>
    </p:spTree>
    <p:extLst>
      <p:ext uri="{BB962C8B-B14F-4D97-AF65-F5344CB8AC3E}">
        <p14:creationId xmlns:p14="http://schemas.microsoft.com/office/powerpoint/2010/main" val="9703675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TotalTime>
  <Words>968</Words>
  <Application>Microsoft Office PowerPoint</Application>
  <PresentationFormat>Widescreen</PresentationFormat>
  <Paragraphs>44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Management 830 Midterm Exam</vt:lpstr>
      <vt:lpstr>Introduction</vt:lpstr>
      <vt:lpstr>Data Model-Left Join</vt:lpstr>
      <vt:lpstr>Visual #1</vt:lpstr>
      <vt:lpstr>Visual #2</vt:lpstr>
      <vt:lpstr>Visual #3-Chippewa County, MI</vt:lpstr>
      <vt:lpstr>Visual #3-Riley County, KS</vt:lpstr>
      <vt:lpstr>Visual #4</vt:lpstr>
      <vt:lpstr>Visual #5</vt:lpstr>
      <vt:lpstr>Visual #6</vt:lpstr>
      <vt:lpstr>Visual #7</vt:lpstr>
      <vt:lpstr>Visual #8</vt:lpstr>
      <vt:lpstr>Visual #9</vt:lpstr>
      <vt:lpstr>Visual #10</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830 Midterm Exam</dc:title>
  <dc:creator>Jason Messner</dc:creator>
  <cp:lastModifiedBy>Jason Messner</cp:lastModifiedBy>
  <cp:revision>1</cp:revision>
  <dcterms:created xsi:type="dcterms:W3CDTF">2022-04-26T02:08:09Z</dcterms:created>
  <dcterms:modified xsi:type="dcterms:W3CDTF">2022-04-27T04:54:58Z</dcterms:modified>
</cp:coreProperties>
</file>