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DA89ED-D675-44D2-BB0A-54746828B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 -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lcd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0CF8C71-63AA-4B05-99E7-BB4BE6316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ftdi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5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FT_OPEN_EX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Permite abrir un </a:t>
            </a:r>
            <a:r>
              <a:rPr lang="es-AR" dirty="0" err="1" smtClean="0"/>
              <a:t>ft_handle</a:t>
            </a:r>
            <a:r>
              <a:rPr lang="es-AR" dirty="0" smtClean="0"/>
              <a:t> a partir de </a:t>
            </a:r>
            <a:r>
              <a:rPr lang="es-AR" dirty="0" err="1" smtClean="0"/>
              <a:t>carácterísticas</a:t>
            </a:r>
            <a:r>
              <a:rPr lang="es-AR" dirty="0" smtClean="0"/>
              <a:t> guardadas en la </a:t>
            </a:r>
            <a:r>
              <a:rPr lang="es-AR" dirty="0" err="1" smtClean="0"/>
              <a:t>eeprom</a:t>
            </a:r>
            <a:r>
              <a:rPr lang="es-AR" dirty="0" smtClean="0"/>
              <a:t> conectada al </a:t>
            </a:r>
            <a:r>
              <a:rPr lang="es-AR" dirty="0" err="1" smtClean="0"/>
              <a:t>ftdi</a:t>
            </a:r>
            <a:endParaRPr lang="es-AR" dirty="0" smtClean="0"/>
          </a:p>
          <a:p>
            <a:r>
              <a:rPr lang="es-AR" dirty="0" smtClean="0"/>
              <a:t>En nuestro caso nos conectaremos por la </a:t>
            </a:r>
            <a:r>
              <a:rPr lang="es-AR" dirty="0" err="1" smtClean="0"/>
              <a:t>descripcion</a:t>
            </a:r>
            <a:r>
              <a:rPr lang="es-AR" dirty="0" smtClean="0"/>
              <a:t>, la cuál está grabada para todos los </a:t>
            </a:r>
            <a:r>
              <a:rPr lang="es-AR" dirty="0" err="1" smtClean="0"/>
              <a:t>lcds</a:t>
            </a:r>
            <a:r>
              <a:rPr lang="es-AR" dirty="0" smtClean="0"/>
              <a:t> como: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					“EDA LCD (número de LCD)”</a:t>
            </a:r>
          </a:p>
          <a:p>
            <a:r>
              <a:rPr lang="es-AR" dirty="0" smtClean="0"/>
              <a:t>Aclaración sobre puerto a y b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521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FT_SetBitmode</a:t>
            </a:r>
            <a:r>
              <a:rPr lang="es-AR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Antes de comunicarnos con el LCD, hay que configurar la comunicación:</a:t>
            </a:r>
          </a:p>
          <a:p>
            <a:pPr lvl="1"/>
            <a:r>
              <a:rPr lang="es-AR" dirty="0" smtClean="0"/>
              <a:t>Que pines serán considerados como  outputs: utilizaremos todos los pines (la mascara a pasar será  0xFF).</a:t>
            </a:r>
          </a:p>
          <a:p>
            <a:pPr lvl="1"/>
            <a:r>
              <a:rPr lang="es-AR" dirty="0" smtClean="0"/>
              <a:t>Modo de transmisión de datos: se utilizará el modo asincrónico (</a:t>
            </a:r>
            <a:r>
              <a:rPr lang="es-AR" dirty="0" err="1" smtClean="0"/>
              <a:t>mode</a:t>
            </a:r>
            <a:r>
              <a:rPr lang="es-AR" dirty="0" smtClean="0"/>
              <a:t> 1).</a:t>
            </a:r>
          </a:p>
          <a:p>
            <a:pPr lvl="1"/>
            <a:r>
              <a:rPr lang="es-AR" dirty="0" smtClean="0"/>
              <a:t>Ejemplo: status=</a:t>
            </a:r>
            <a:r>
              <a:rPr lang="es-AR" dirty="0" err="1" smtClean="0"/>
              <a:t>FT_SetBitMode</a:t>
            </a:r>
            <a:r>
              <a:rPr lang="es-AR" dirty="0" smtClean="0"/>
              <a:t>(</a:t>
            </a:r>
            <a:r>
              <a:rPr lang="es-AR" dirty="0" err="1" smtClean="0"/>
              <a:t>lcdHandle</a:t>
            </a:r>
            <a:r>
              <a:rPr lang="es-AR" dirty="0"/>
              <a:t>, </a:t>
            </a:r>
            <a:r>
              <a:rPr lang="es-AR" dirty="0" err="1"/>
              <a:t>Mask</a:t>
            </a:r>
            <a:r>
              <a:rPr lang="es-AR" dirty="0"/>
              <a:t>, </a:t>
            </a:r>
            <a:r>
              <a:rPr lang="es-AR" dirty="0" err="1"/>
              <a:t>Mode</a:t>
            </a:r>
            <a:r>
              <a:rPr lang="es-AR" dirty="0" smtClean="0"/>
              <a:t>), con el modo y la mascara comentados establecerán la comunicación que deseamos.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016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FT_WRITE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 esta función podemos escribiremos byte a byte lo enviado</a:t>
            </a:r>
          </a:p>
          <a:p>
            <a:r>
              <a:rPr lang="es-AR" dirty="0" smtClean="0"/>
              <a:t>Se enviaran 4 bits de datos por la configuración de la placa, </a:t>
            </a:r>
            <a:r>
              <a:rPr lang="es-AR" dirty="0" err="1" smtClean="0"/>
              <a:t>junton</a:t>
            </a:r>
            <a:r>
              <a:rPr lang="es-AR" dirty="0" smtClean="0"/>
              <a:t> el </a:t>
            </a:r>
            <a:r>
              <a:rPr lang="es-AR" dirty="0" err="1" smtClean="0"/>
              <a:t>enable</a:t>
            </a:r>
            <a:r>
              <a:rPr lang="es-AR" dirty="0" smtClean="0"/>
              <a:t> y el </a:t>
            </a:r>
            <a:r>
              <a:rPr lang="es-AR" dirty="0" err="1" smtClean="0"/>
              <a:t>rs</a:t>
            </a:r>
            <a:r>
              <a:rPr lang="es-AR" dirty="0" smtClean="0"/>
              <a:t>/ir por cada byte.</a:t>
            </a:r>
          </a:p>
          <a:p>
            <a:r>
              <a:rPr lang="es-AR" dirty="0" smtClean="0"/>
              <a:t>Ejemplo: status=FT_WRITE(</a:t>
            </a:r>
            <a:r>
              <a:rPr lang="es-AR" dirty="0" err="1" smtClean="0"/>
              <a:t>lcdHandle</a:t>
            </a:r>
            <a:r>
              <a:rPr lang="es-AR" dirty="0" smtClean="0"/>
              <a:t>, 0x31,1,&amp;bytesent)</a:t>
            </a:r>
          </a:p>
          <a:p>
            <a:pPr lvl="1"/>
            <a:r>
              <a:rPr lang="es-AR" dirty="0" smtClean="0"/>
              <a:t>0x31 en binario es 00110001, Que en el modo de 8 bits significaría que D4=D5=E=1, y los demás=0, es decir, la </a:t>
            </a:r>
            <a:r>
              <a:rPr lang="es-AR" dirty="0" err="1" smtClean="0"/>
              <a:t>funcion</a:t>
            </a:r>
            <a:r>
              <a:rPr lang="es-AR" dirty="0" smtClean="0"/>
              <a:t> set con el modo 8 bits.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720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FT_Close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Como </a:t>
            </a:r>
            <a:r>
              <a:rPr lang="es-AR" dirty="0" err="1" smtClean="0"/>
              <a:t>fopen</a:t>
            </a:r>
            <a:r>
              <a:rPr lang="es-AR" dirty="0" smtClean="0"/>
              <a:t>, siempre hay que cerrar el archivo al finalizar de utilizarlo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768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110155"/>
            <a:ext cx="12191999" cy="2344616"/>
          </a:xfrm>
        </p:spPr>
        <p:txBody>
          <a:bodyPr/>
          <a:lstStyle/>
          <a:p>
            <a:r>
              <a:rPr lang="es-AR" dirty="0" smtClean="0"/>
              <a:t>#define FTD2XX_EXPORTS antes del #</a:t>
            </a:r>
            <a:r>
              <a:rPr lang="es-AR" dirty="0" err="1" smtClean="0"/>
              <a:t>include</a:t>
            </a:r>
            <a:r>
              <a:rPr lang="es-AR" dirty="0" smtClean="0"/>
              <a:t> “ftd2xx.h”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706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6C4423-3873-4F4B-9DA2-885932B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ChiP</a:t>
            </a:r>
            <a:r>
              <a:rPr lang="en-US" dirty="0"/>
              <a:t> FTDI y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273781A-9147-45D1-99C7-C100C869E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Conversor</a:t>
            </a:r>
            <a:r>
              <a:rPr lang="en-US" dirty="0"/>
              <a:t> de </a:t>
            </a:r>
            <a:r>
              <a:rPr lang="en-US" dirty="0" err="1"/>
              <a:t>usb</a:t>
            </a:r>
            <a:r>
              <a:rPr lang="en-US" dirty="0"/>
              <a:t> a </a:t>
            </a:r>
            <a:r>
              <a:rPr lang="en-US" dirty="0" err="1"/>
              <a:t>paralelo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al LCD con un Puerto </a:t>
            </a:r>
            <a:r>
              <a:rPr lang="en-US" dirty="0" err="1"/>
              <a:t>serie</a:t>
            </a:r>
            <a:endParaRPr lang="en-US" dirty="0"/>
          </a:p>
          <a:p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asociada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guardan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fabricante</a:t>
            </a:r>
            <a:r>
              <a:rPr lang="en-US" dirty="0"/>
              <a:t>, </a:t>
            </a:r>
            <a:r>
              <a:rPr lang="en-US" dirty="0" err="1"/>
              <a:t>descripción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50401445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7C2CE2-7139-4A81-B9BD-25EF26CF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0947"/>
            <a:ext cx="9905998" cy="1905000"/>
          </a:xfrm>
        </p:spPr>
        <p:txBody>
          <a:bodyPr/>
          <a:lstStyle/>
          <a:p>
            <a:r>
              <a:rPr lang="en-US" dirty="0" err="1"/>
              <a:t>Pasos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conectarse</a:t>
            </a:r>
            <a:r>
              <a:rPr lang="en-US" dirty="0"/>
              <a:t> con el </a:t>
            </a:r>
            <a:r>
              <a:rPr lang="en-US" dirty="0" err="1"/>
              <a:t>lcd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764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537757-65C9-4A8B-9A7B-13855125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 err="1"/>
              <a:t>Descarga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drivers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="" xmlns:a16="http://schemas.microsoft.com/office/drawing/2014/main" id="{5BFBF780-946C-413F-A468-3DF2BB181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428968"/>
            <a:ext cx="10414572" cy="5105182"/>
          </a:xfrm>
        </p:spPr>
      </p:pic>
    </p:spTree>
    <p:extLst>
      <p:ext uri="{BB962C8B-B14F-4D97-AF65-F5344CB8AC3E}">
        <p14:creationId xmlns:p14="http://schemas.microsoft.com/office/powerpoint/2010/main" val="961251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5C3A93-CE05-47CE-A406-EFA6B451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</a:t>
            </a:r>
            <a:r>
              <a:rPr lang="en-US" dirty="0"/>
              <a:t> header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="" xmlns:a16="http://schemas.microsoft.com/office/drawing/2014/main" id="{00282F85-F07F-4AA3-A903-849CB2FD9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183" b="35975"/>
          <a:stretch/>
        </p:blipFill>
        <p:spPr>
          <a:xfrm>
            <a:off x="570918" y="2838449"/>
            <a:ext cx="4850464" cy="2238375"/>
          </a:xfr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C423810D-2DA2-4E0C-9F1A-D60FFB8C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35" y="472440"/>
            <a:ext cx="5143058" cy="29565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0DEA6057-D37E-43AA-B70C-BE2A664DF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90" b="37217"/>
          <a:stretch/>
        </p:blipFill>
        <p:spPr>
          <a:xfrm>
            <a:off x="6270748" y="4162423"/>
            <a:ext cx="5810832" cy="22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01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2F393-439E-4283-8DE1-57990F8A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 linker </a:t>
            </a: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falta</a:t>
            </a:r>
            <a:r>
              <a:rPr lang="en-US" dirty="0"/>
              <a:t> del .lib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="" xmlns:a16="http://schemas.microsoft.com/office/drawing/2014/main" id="{DAD0AD68-82F3-4895-9DBB-8D1EA2BF5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959502"/>
            <a:ext cx="9906000" cy="539196"/>
          </a:xfrm>
        </p:spPr>
      </p:pic>
    </p:spTree>
    <p:extLst>
      <p:ext uri="{BB962C8B-B14F-4D97-AF65-F5344CB8AC3E}">
        <p14:creationId xmlns:p14="http://schemas.microsoft.com/office/powerpoint/2010/main" val="14542759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2D428A-5B1A-4750-B4E4-47B9961E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Archivo</a:t>
            </a:r>
            <a:r>
              <a:rPr lang="en-US" dirty="0"/>
              <a:t> .lib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inclusión</a:t>
            </a:r>
            <a:r>
              <a:rPr lang="en-US" dirty="0"/>
              <a:t> al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="" xmlns:a16="http://schemas.microsoft.com/office/drawing/2014/main" id="{AFB08849-FE66-4485-A206-19A4F8A29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421" b="39024"/>
          <a:stretch/>
        </p:blipFill>
        <p:spPr>
          <a:xfrm>
            <a:off x="710875" y="3200400"/>
            <a:ext cx="4270700" cy="1905000"/>
          </a:xfr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BE8087FB-F66B-40DA-9562-9A78F1C9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50" y="2314575"/>
            <a:ext cx="6375050" cy="35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5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9A04FF-A4C7-4A0B-B1B5-BE2CF93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Archivo .lib y su inclusión al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="" xmlns:a16="http://schemas.microsoft.com/office/drawing/2014/main" id="{3E64ADA2-F022-489E-A6FE-F442CE8F9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38" y="2148642"/>
            <a:ext cx="7287724" cy="4389517"/>
          </a:xfrm>
        </p:spPr>
      </p:pic>
    </p:spTree>
    <p:extLst>
      <p:ext uri="{BB962C8B-B14F-4D97-AF65-F5344CB8AC3E}">
        <p14:creationId xmlns:p14="http://schemas.microsoft.com/office/powerpoint/2010/main" val="551100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a utilizar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9507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268</TotalTime>
  <Words>297</Words>
  <Application>Microsoft Office PowerPoint</Application>
  <PresentationFormat>Personalizado</PresentationFormat>
  <Paragraphs>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Malla</vt:lpstr>
      <vt:lpstr>EDA  - tp lcd</vt:lpstr>
      <vt:lpstr>Qué es el ChiP FTDI y cuál es su función?</vt:lpstr>
      <vt:lpstr>Pasos para poder conectarse con el lcd</vt:lpstr>
      <vt:lpstr>Descarga de los drivers</vt:lpstr>
      <vt:lpstr>Archivo header</vt:lpstr>
      <vt:lpstr>Error de linker debido a la falta del .lib</vt:lpstr>
      <vt:lpstr>Archivo .lib y su inclusión al Proyecto</vt:lpstr>
      <vt:lpstr>Archivo .lib y su inclusión al Proyecto</vt:lpstr>
      <vt:lpstr>Funciones a utilizar</vt:lpstr>
      <vt:lpstr>FT_OPEN_EX</vt:lpstr>
      <vt:lpstr>FT_SetBitmode </vt:lpstr>
      <vt:lpstr>FT_WRITE</vt:lpstr>
      <vt:lpstr>FT_Close</vt:lpstr>
      <vt:lpstr>#define FTD2XX_EXPORTS antes del #include “ftd2xx.h”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Kipen</dc:creator>
  <cp:lastModifiedBy>Electronica</cp:lastModifiedBy>
  <cp:revision>19</cp:revision>
  <dcterms:created xsi:type="dcterms:W3CDTF">2017-10-26T19:19:12Z</dcterms:created>
  <dcterms:modified xsi:type="dcterms:W3CDTF">2017-10-26T22:33:42Z</dcterms:modified>
</cp:coreProperties>
</file>