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256" r:id="rId5"/>
    <p:sldId id="261" r:id="rId6"/>
    <p:sldId id="262" r:id="rId7"/>
    <p:sldId id="270" r:id="rId8"/>
    <p:sldId id="277" r:id="rId9"/>
    <p:sldId id="278" r:id="rId10"/>
    <p:sldId id="280" r:id="rId11"/>
    <p:sldId id="281" r:id="rId12"/>
    <p:sldId id="283" r:id="rId13"/>
    <p:sldId id="284" r:id="rId14"/>
    <p:sldId id="264" r:id="rId15"/>
    <p:sldId id="272" r:id="rId16"/>
    <p:sldId id="274" r:id="rId17"/>
    <p:sldId id="275" r:id="rId18"/>
    <p:sldId id="28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2991C0A-AFA5-43EA-B2AA-915C427CB8E5}">
          <p14:sldIdLst>
            <p14:sldId id="256"/>
            <p14:sldId id="261"/>
            <p14:sldId id="262"/>
            <p14:sldId id="270"/>
            <p14:sldId id="277"/>
            <p14:sldId id="278"/>
            <p14:sldId id="280"/>
            <p14:sldId id="281"/>
            <p14:sldId id="283"/>
            <p14:sldId id="284"/>
            <p14:sldId id="264"/>
            <p14:sldId id="272"/>
            <p14:sldId id="274"/>
            <p14:sldId id="275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221" autoAdjust="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2ADCB8-2920-43D3-8D37-5358447F7381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CD417C-7CA2-4BC5-932E-39C312673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70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CD417C-7CA2-4BC5-932E-39C3126732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54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CD417C-7CA2-4BC5-932E-39C3126732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4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CD417C-7CA2-4BC5-932E-39C3126732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284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CD417C-7CA2-4BC5-932E-39C3126732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333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CD417C-7CA2-4BC5-932E-39C3126732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27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AFA4F-5082-4D2F-B58C-5CA559A282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64FF98-F1C9-4DA3-AC41-551F1EA03B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9FCFF-71E0-4569-A5C5-0E8FEF93A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93B7C-7DEF-4386-A945-D8DC4993CF16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38E00-C2A2-4FF2-A86B-090E9DC80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4F8D2-A92D-49FA-B39D-99CBE5CB9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8255-1F1C-45B3-B5CE-173AC8EBD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18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34C73-77C1-4E8E-BC40-CA5C63D3F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32666B-10FF-40BB-AF32-38429400B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C6374-5DC4-4EEF-8546-E18386BD3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93B7C-7DEF-4386-A945-D8DC4993CF16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90298-50B7-401C-BA79-41C58363E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C1163-3283-489E-9CD0-53CD7D680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8255-1F1C-45B3-B5CE-173AC8EBD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20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D9832C-CB1F-498D-B57D-5C4C8EAB25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9B0BDE-ECA5-4DFA-81AA-0C8C1086E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F65D0-8BB3-44C2-99D7-46FDE251E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93B7C-7DEF-4386-A945-D8DC4993CF16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84B1C-3184-4FC8-8F9F-57809D7A2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B7E2B-4AEF-46A1-9998-2C0BBF9BB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8255-1F1C-45B3-B5CE-173AC8EBD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38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610D3-9942-4C3C-BB8D-19F8FEC97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C6F04-CFBA-454B-A785-540F21923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BA72C-A9D8-4C09-B712-A49F369EC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93B7C-7DEF-4386-A945-D8DC4993CF16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7C128-17C4-46E6-A6E9-6B62746BC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D72E9-663F-49DE-8970-702D9BAB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8255-1F1C-45B3-B5CE-173AC8EBD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494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EB2BB-2345-475D-B638-50D6FB73E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D510A7-E802-409C-9268-4ED2BEB5F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8D0F7-A4B4-42A7-8517-85C5F9A84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93B7C-7DEF-4386-A945-D8DC4993CF16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446CD-B489-44DE-8EEE-71897145E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106AB-F6EC-45A9-8612-64AB37646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8255-1F1C-45B3-B5CE-173AC8EBD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825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584F5-C32A-4A47-933E-EF22E84EB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807AA-8650-404D-A349-53A61C5D08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B77363-07AE-4848-85F9-41D30922E4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EC951-6FA3-4988-88B1-EACA17A40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93B7C-7DEF-4386-A945-D8DC4993CF16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B7E6DF-7CE1-4048-8A80-20A9C7D46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0E437-0E62-4F03-A56F-2BFE24AA5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8255-1F1C-45B3-B5CE-173AC8EBD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70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A14AA-48FA-42F3-93DE-132A99A9A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1D29D-19D9-4FC7-B119-8DF430827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7D3B4-440E-454B-9B8E-BD071946D7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37B5E8-BAC1-4FCB-8F7C-B0F680EE28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DBB9E8-798F-423B-B411-B297614986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27E8A3-49A3-4721-B39C-C0911E74D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93B7C-7DEF-4386-A945-D8DC4993CF16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F7EDBC-6F74-4377-9F19-09C217B6E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78C0A4-FAA1-4F4A-AD93-E229CE740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8255-1F1C-45B3-B5CE-173AC8EBD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72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32B8-50A0-4CBC-97DA-7E2E97426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08C768-AA7A-4A1C-B964-32EB9EF9C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93B7C-7DEF-4386-A945-D8DC4993CF16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AC09A-3AA2-4E88-8407-B49F01E77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005077-A49B-446E-A25A-4D8DC4EE0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8255-1F1C-45B3-B5CE-173AC8EBD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369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493721-6DDA-44EF-B39B-07D180686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93B7C-7DEF-4386-A945-D8DC4993CF16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1A5BAC-9690-4A05-B32C-F180412E5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4CAEAD-B9AA-4322-A08A-5DC1DC234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8255-1F1C-45B3-B5CE-173AC8EBD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46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38E54-AAB0-4535-A539-321D39C91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1C112-FA13-4489-BCD3-8B9B39EA8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CFDB5C-548B-48BC-8C08-E1586C28C6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D638EB-1ECE-4A81-A450-F91AB6628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93B7C-7DEF-4386-A945-D8DC4993CF16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1D70F4-7A55-4435-A1DA-AA529610B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F7048-1253-4076-8286-EFBAA24EB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8255-1F1C-45B3-B5CE-173AC8EBD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88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D4ECE-F14D-4B42-895E-5E006636F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1B75F9-BF61-46EA-8CB0-AF40A46DB9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18D89D-5BA5-4930-A1D4-C2827CA38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BA3F0D-589B-4BD9-8F62-2D4D1C361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93B7C-7DEF-4386-A945-D8DC4993CF16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B43793-B295-4AB9-8860-CA194D682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7320A5-2E30-4F90-B38F-4678A7625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8255-1F1C-45B3-B5CE-173AC8EBD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444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5E9998-F8F5-4E22-9F51-B5E3E1F3F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8F9A8-0A8F-407F-8163-92DFAC494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0EA11-554A-4293-AD3C-FA99CDBCC6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93B7C-7DEF-4386-A945-D8DC4993CF16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756DF-F052-43DD-8223-BDF097FEA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A44BC-E9AD-45C9-B17E-CD8802A5B7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68255-1F1C-45B3-B5CE-173AC8EBD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03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12" Type="http://schemas.openxmlformats.org/officeDocument/2006/relationships/image" Target="../media/image79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11" Type="http://schemas.openxmlformats.org/officeDocument/2006/relationships/image" Target="../media/image78.png"/><Relationship Id="rId5" Type="http://schemas.openxmlformats.org/officeDocument/2006/relationships/image" Target="../media/image72.png"/><Relationship Id="rId10" Type="http://schemas.openxmlformats.org/officeDocument/2006/relationships/image" Target="../media/image77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0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12" Type="http://schemas.openxmlformats.org/officeDocument/2006/relationships/image" Target="../media/image89.png"/><Relationship Id="rId17" Type="http://schemas.openxmlformats.org/officeDocument/2006/relationships/image" Target="../media/image94.png"/><Relationship Id="rId2" Type="http://schemas.openxmlformats.org/officeDocument/2006/relationships/image" Target="../media/image80.png"/><Relationship Id="rId16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11" Type="http://schemas.openxmlformats.org/officeDocument/2006/relationships/image" Target="../media/image4.png"/><Relationship Id="rId5" Type="http://schemas.openxmlformats.org/officeDocument/2006/relationships/image" Target="../media/image83.png"/><Relationship Id="rId15" Type="http://schemas.openxmlformats.org/officeDocument/2006/relationships/image" Target="../media/image92.png"/><Relationship Id="rId10" Type="http://schemas.openxmlformats.org/officeDocument/2006/relationships/image" Target="../media/image88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Relationship Id="rId14" Type="http://schemas.openxmlformats.org/officeDocument/2006/relationships/image" Target="../media/image9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0.png"/><Relationship Id="rId13" Type="http://schemas.openxmlformats.org/officeDocument/2006/relationships/image" Target="../media/image101.png"/><Relationship Id="rId7" Type="http://schemas.openxmlformats.org/officeDocument/2006/relationships/image" Target="../media/image96.png"/><Relationship Id="rId12" Type="http://schemas.openxmlformats.org/officeDocument/2006/relationships/image" Target="../media/image10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0.png"/><Relationship Id="rId11" Type="http://schemas.openxmlformats.org/officeDocument/2006/relationships/image" Target="../media/image99.png"/><Relationship Id="rId5" Type="http://schemas.openxmlformats.org/officeDocument/2006/relationships/image" Target="../media/image95.png"/><Relationship Id="rId10" Type="http://schemas.openxmlformats.org/officeDocument/2006/relationships/image" Target="../media/image98.png"/><Relationship Id="rId4" Type="http://schemas.openxmlformats.org/officeDocument/2006/relationships/image" Target="../media/image380.png"/><Relationship Id="rId9" Type="http://schemas.openxmlformats.org/officeDocument/2006/relationships/image" Target="../media/image97.png"/><Relationship Id="rId14" Type="http://schemas.openxmlformats.org/officeDocument/2006/relationships/image" Target="../media/image10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image" Target="../media/image113.png"/><Relationship Id="rId3" Type="http://schemas.openxmlformats.org/officeDocument/2006/relationships/image" Target="../media/image103.png"/><Relationship Id="rId7" Type="http://schemas.openxmlformats.org/officeDocument/2006/relationships/image" Target="../media/image107.png"/><Relationship Id="rId12" Type="http://schemas.openxmlformats.org/officeDocument/2006/relationships/image" Target="../media/image1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11" Type="http://schemas.openxmlformats.org/officeDocument/2006/relationships/image" Target="../media/image111.png"/><Relationship Id="rId5" Type="http://schemas.openxmlformats.org/officeDocument/2006/relationships/image" Target="../media/image105.png"/><Relationship Id="rId10" Type="http://schemas.openxmlformats.org/officeDocument/2006/relationships/image" Target="../media/image110.png"/><Relationship Id="rId4" Type="http://schemas.openxmlformats.org/officeDocument/2006/relationships/image" Target="../media/image104.png"/><Relationship Id="rId9" Type="http://schemas.openxmlformats.org/officeDocument/2006/relationships/image" Target="../media/image10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15.png"/><Relationship Id="rId7" Type="http://schemas.openxmlformats.org/officeDocument/2006/relationships/image" Target="../media/image119.png"/><Relationship Id="rId12" Type="http://schemas.openxmlformats.org/officeDocument/2006/relationships/image" Target="../media/image124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11" Type="http://schemas.openxmlformats.org/officeDocument/2006/relationships/image" Target="../media/image123.png"/><Relationship Id="rId5" Type="http://schemas.openxmlformats.org/officeDocument/2006/relationships/image" Target="../media/image117.png"/><Relationship Id="rId10" Type="http://schemas.openxmlformats.org/officeDocument/2006/relationships/image" Target="../media/image122.png"/><Relationship Id="rId4" Type="http://schemas.openxmlformats.org/officeDocument/2006/relationships/image" Target="../media/image116.png"/><Relationship Id="rId9" Type="http://schemas.openxmlformats.org/officeDocument/2006/relationships/image" Target="../media/image1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shay.com/docs/91019/91019.pdf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vishay.com/docs/91019/91019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onsemi.com/pdf/datasheet/mur420-d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18" Type="http://schemas.openxmlformats.org/officeDocument/2006/relationships/image" Target="../media/image60.png"/><Relationship Id="rId3" Type="http://schemas.openxmlformats.org/officeDocument/2006/relationships/image" Target="../media/image37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3.png"/><Relationship Id="rId5" Type="http://schemas.openxmlformats.org/officeDocument/2006/relationships/image" Target="../media/image48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19" Type="http://schemas.openxmlformats.org/officeDocument/2006/relationships/image" Target="../media/image61.png"/><Relationship Id="rId4" Type="http://schemas.openxmlformats.org/officeDocument/2006/relationships/image" Target="../media/image41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996312A-2EE0-42D4-B748-8A534C434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912" y="287800"/>
            <a:ext cx="4032504" cy="24169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9EC5D2-A916-439C-8AFF-346A0F04F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325" y="2866819"/>
            <a:ext cx="8172450" cy="5621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7D0564F-A886-482B-B31F-FDD096ACE8D9}"/>
                  </a:ext>
                </a:extLst>
              </p:cNvPr>
              <p:cNvSpPr txBox="1"/>
              <p:nvPr/>
            </p:nvSpPr>
            <p:spPr>
              <a:xfrm>
                <a:off x="1851334" y="3637724"/>
                <a:ext cx="2480743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𝑑𝑂𝑁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7D0564F-A886-482B-B31F-FDD096ACE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334" y="3637724"/>
                <a:ext cx="2480743" cy="299249"/>
              </a:xfrm>
              <a:prstGeom prst="rect">
                <a:avLst/>
              </a:prstGeom>
              <a:blipFill>
                <a:blip r:embed="rId4"/>
                <a:stretch>
                  <a:fillRect l="-1966" r="-1474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880C115-533E-4E3A-A278-AE07217202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9839" y="4011023"/>
            <a:ext cx="3557735" cy="27310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5E8A58F-CDAA-457B-8D7C-D0837B03CC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0507" y="3936973"/>
            <a:ext cx="3339817" cy="26532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6E74BC3-3AD1-4F0B-AD96-7603EBED3491}"/>
                  </a:ext>
                </a:extLst>
              </p:cNvPr>
              <p:cNvSpPr txBox="1"/>
              <p:nvPr/>
            </p:nvSpPr>
            <p:spPr>
              <a:xfrm>
                <a:off x="6547453" y="3514152"/>
                <a:ext cx="2658933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𝑂𝐹𝐹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𝑑𝑜𝑓𝑓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6E74BC3-3AD1-4F0B-AD96-7603EBED3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7453" y="3514152"/>
                <a:ext cx="2658933" cy="299249"/>
              </a:xfrm>
              <a:prstGeom prst="rect">
                <a:avLst/>
              </a:prstGeom>
              <a:blipFill>
                <a:blip r:embed="rId7"/>
                <a:stretch>
                  <a:fillRect l="-1606" r="-688" b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5ECDF4-98C7-4C45-B5D5-308D80E7F502}"/>
                  </a:ext>
                </a:extLst>
              </p:cNvPr>
              <p:cNvSpPr txBox="1"/>
              <p:nvPr/>
            </p:nvSpPr>
            <p:spPr>
              <a:xfrm>
                <a:off x="3713730" y="3185201"/>
                <a:ext cx="48346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𝑺𝒐𝒏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𝒔𝒊𝒎𝒆𝒕𝒓𝒊𝒄𝒐𝒔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𝒂𝒔𝒊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𝒒𝒖𝒆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𝒃𝒂𝒔𝒕𝒂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𝒄𝒐𝒏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𝒍𝒐𝒔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𝒅𝒆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𝑶𝑵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5ECDF4-98C7-4C45-B5D5-308D80E7F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730" y="3185201"/>
                <a:ext cx="4834657" cy="276999"/>
              </a:xfrm>
              <a:prstGeom prst="rect">
                <a:avLst/>
              </a:prstGeom>
              <a:blipFill>
                <a:blip r:embed="rId8"/>
                <a:stretch>
                  <a:fillRect l="-631" t="-2222" r="-88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255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07E380-204F-405C-B325-0C75DFB4604D}"/>
                  </a:ext>
                </a:extLst>
              </p:cNvPr>
              <p:cNvSpPr txBox="1"/>
              <p:nvPr/>
            </p:nvSpPr>
            <p:spPr>
              <a:xfrm>
                <a:off x="1699260" y="212728"/>
                <a:ext cx="89463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𝑁𝑒𝑐𝑒𝑠𝑖𝑡𝑎𝑚𝑜𝑠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𝑑𝑒𝑡𝑒𝑟𝑚𝑖𝑛𝑎𝑟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𝐷𝑆𝑀𝐴𝑋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𝑞𝑢𝑒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𝑐𝑢𝑎𝑛𝑑𝑜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𝑝𝑎𝑠𝑎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𝑂𝐹𝐹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𝑎𝑏𝑟𝑒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𝑠𝑤𝑖𝑡𝑐h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07E380-204F-405C-B325-0C75DFB46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260" y="212728"/>
                <a:ext cx="8946360" cy="276999"/>
              </a:xfrm>
              <a:prstGeom prst="rect">
                <a:avLst/>
              </a:prstGeom>
              <a:blipFill>
                <a:blip r:embed="rId2"/>
                <a:stretch>
                  <a:fillRect l="-204" r="-20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F4845FED-1A93-4B13-984C-FBB9D837611F}"/>
              </a:ext>
            </a:extLst>
          </p:cNvPr>
          <p:cNvGrpSpPr/>
          <p:nvPr/>
        </p:nvGrpSpPr>
        <p:grpSpPr>
          <a:xfrm>
            <a:off x="3012653" y="3656852"/>
            <a:ext cx="78740" cy="456257"/>
            <a:chOff x="7925434" y="4318836"/>
            <a:chExt cx="78740" cy="456257"/>
          </a:xfrm>
        </p:grpSpPr>
        <p:sp>
          <p:nvSpPr>
            <p:cNvPr id="51" name="Line 23">
              <a:extLst>
                <a:ext uri="{FF2B5EF4-FFF2-40B4-BE49-F238E27FC236}">
                  <a16:creationId xmlns:a16="http://schemas.microsoft.com/office/drawing/2014/main" id="{C23E6236-01C7-4876-8D88-61301E26406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927974" y="4356936"/>
              <a:ext cx="76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24">
              <a:extLst>
                <a:ext uri="{FF2B5EF4-FFF2-40B4-BE49-F238E27FC236}">
                  <a16:creationId xmlns:a16="http://schemas.microsoft.com/office/drawing/2014/main" id="{E21607EB-587D-446D-9C97-6881B9EB5BE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966074" y="4318836"/>
              <a:ext cx="0" cy="76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" name="Line 25">
              <a:extLst>
                <a:ext uri="{FF2B5EF4-FFF2-40B4-BE49-F238E27FC236}">
                  <a16:creationId xmlns:a16="http://schemas.microsoft.com/office/drawing/2014/main" id="{7CDB931A-A5D0-40F9-95BA-F032065AEFF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925434" y="4775093"/>
              <a:ext cx="76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62E00FC-051B-435D-9568-ED1973F0CA4E}"/>
                  </a:ext>
                </a:extLst>
              </p:cNvPr>
              <p:cNvSpPr txBox="1"/>
              <p:nvPr/>
            </p:nvSpPr>
            <p:spPr>
              <a:xfrm>
                <a:off x="3162999" y="3712279"/>
                <a:ext cx="746615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𝑀𝐴𝑋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62E00FC-051B-435D-9568-ED1973F0C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999" y="3712279"/>
                <a:ext cx="746615" cy="300788"/>
              </a:xfrm>
              <a:prstGeom prst="rect">
                <a:avLst/>
              </a:prstGeom>
              <a:blipFill>
                <a:blip r:embed="rId3"/>
                <a:stretch>
                  <a:fillRect l="-7377" r="-820" b="-18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8BEBF034-A0A8-402B-B510-F80C9C604979}"/>
              </a:ext>
            </a:extLst>
          </p:cNvPr>
          <p:cNvGrpSpPr/>
          <p:nvPr/>
        </p:nvGrpSpPr>
        <p:grpSpPr>
          <a:xfrm>
            <a:off x="1543317" y="1780478"/>
            <a:ext cx="2149909" cy="2409040"/>
            <a:chOff x="5024509" y="-4486"/>
            <a:chExt cx="2149909" cy="2409040"/>
          </a:xfrm>
        </p:grpSpPr>
        <p:grpSp>
          <p:nvGrpSpPr>
            <p:cNvPr id="56" name="Group 206">
              <a:extLst>
                <a:ext uri="{FF2B5EF4-FFF2-40B4-BE49-F238E27FC236}">
                  <a16:creationId xmlns:a16="http://schemas.microsoft.com/office/drawing/2014/main" id="{5ED6E042-31F0-4BFF-8E3F-57E6D93A6C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4509" y="809150"/>
              <a:ext cx="304800" cy="762000"/>
              <a:chOff x="4224" y="2400"/>
              <a:chExt cx="192" cy="480"/>
            </a:xfrm>
          </p:grpSpPr>
          <p:sp>
            <p:nvSpPr>
              <p:cNvPr id="85" name="Oval 20">
                <a:extLst>
                  <a:ext uri="{FF2B5EF4-FFF2-40B4-BE49-F238E27FC236}">
                    <a16:creationId xmlns:a16="http://schemas.microsoft.com/office/drawing/2014/main" id="{6D6F5112-A0C1-436C-B259-23032F4F354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224" y="2544"/>
                <a:ext cx="192" cy="19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  <p:sp>
            <p:nvSpPr>
              <p:cNvPr id="86" name="Line 21">
                <a:extLst>
                  <a:ext uri="{FF2B5EF4-FFF2-40B4-BE49-F238E27FC236}">
                    <a16:creationId xmlns:a16="http://schemas.microsoft.com/office/drawing/2014/main" id="{95D53A60-1EEA-44DD-80C2-3D12A0BE907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4320" y="2400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Line 22">
                <a:extLst>
                  <a:ext uri="{FF2B5EF4-FFF2-40B4-BE49-F238E27FC236}">
                    <a16:creationId xmlns:a16="http://schemas.microsoft.com/office/drawing/2014/main" id="{112303EA-55E3-4F5A-A8A3-D916A55294D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4320" y="273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Line 23">
                <a:extLst>
                  <a:ext uri="{FF2B5EF4-FFF2-40B4-BE49-F238E27FC236}">
                    <a16:creationId xmlns:a16="http://schemas.microsoft.com/office/drawing/2014/main" id="{434465B2-7E00-4CC3-9BEF-E2B86B0B5DB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96" y="2592"/>
                <a:ext cx="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Line 24">
                <a:extLst>
                  <a:ext uri="{FF2B5EF4-FFF2-40B4-BE49-F238E27FC236}">
                    <a16:creationId xmlns:a16="http://schemas.microsoft.com/office/drawing/2014/main" id="{58179433-CBD7-42C9-B9FC-546C5D9C97BF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20" y="2568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Line 25">
                <a:extLst>
                  <a:ext uri="{FF2B5EF4-FFF2-40B4-BE49-F238E27FC236}">
                    <a16:creationId xmlns:a16="http://schemas.microsoft.com/office/drawing/2014/main" id="{D7BDE01A-E7B0-49FF-A090-B6FB47EC8B7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96" y="2688"/>
                <a:ext cx="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7" name="Freeform 12">
              <a:extLst>
                <a:ext uri="{FF2B5EF4-FFF2-40B4-BE49-F238E27FC236}">
                  <a16:creationId xmlns:a16="http://schemas.microsoft.com/office/drawing/2014/main" id="{6468C413-44EE-4032-BFE4-F989AC163A0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273310" y="3036"/>
              <a:ext cx="152400" cy="762000"/>
            </a:xfrm>
            <a:custGeom>
              <a:avLst/>
              <a:gdLst>
                <a:gd name="T0" fmla="*/ 60483750 w 192"/>
                <a:gd name="T1" fmla="*/ 0 h 960"/>
                <a:gd name="T2" fmla="*/ 60483750 w 192"/>
                <a:gd name="T3" fmla="*/ 120967500 h 960"/>
                <a:gd name="T4" fmla="*/ 120967500 w 192"/>
                <a:gd name="T5" fmla="*/ 151209375 h 960"/>
                <a:gd name="T6" fmla="*/ 0 w 192"/>
                <a:gd name="T7" fmla="*/ 211693125 h 960"/>
                <a:gd name="T8" fmla="*/ 120967500 w 192"/>
                <a:gd name="T9" fmla="*/ 272176875 h 960"/>
                <a:gd name="T10" fmla="*/ 0 w 192"/>
                <a:gd name="T11" fmla="*/ 332660625 h 960"/>
                <a:gd name="T12" fmla="*/ 120967500 w 192"/>
                <a:gd name="T13" fmla="*/ 393144375 h 960"/>
                <a:gd name="T14" fmla="*/ 0 w 192"/>
                <a:gd name="T15" fmla="*/ 453628125 h 960"/>
                <a:gd name="T16" fmla="*/ 60483750 w 192"/>
                <a:gd name="T17" fmla="*/ 483870000 h 960"/>
                <a:gd name="T18" fmla="*/ 60483750 w 192"/>
                <a:gd name="T19" fmla="*/ 604837500 h 9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2"/>
                <a:gd name="T31" fmla="*/ 0 h 960"/>
                <a:gd name="T32" fmla="*/ 192 w 192"/>
                <a:gd name="T33" fmla="*/ 960 h 9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2" h="960">
                  <a:moveTo>
                    <a:pt x="96" y="0"/>
                  </a:moveTo>
                  <a:lnTo>
                    <a:pt x="96" y="192"/>
                  </a:lnTo>
                  <a:lnTo>
                    <a:pt x="192" y="240"/>
                  </a:lnTo>
                  <a:lnTo>
                    <a:pt x="0" y="336"/>
                  </a:lnTo>
                  <a:lnTo>
                    <a:pt x="192" y="432"/>
                  </a:lnTo>
                  <a:lnTo>
                    <a:pt x="0" y="528"/>
                  </a:lnTo>
                  <a:lnTo>
                    <a:pt x="192" y="624"/>
                  </a:lnTo>
                  <a:lnTo>
                    <a:pt x="0" y="720"/>
                  </a:lnTo>
                  <a:lnTo>
                    <a:pt x="96" y="768"/>
                  </a:lnTo>
                  <a:lnTo>
                    <a:pt x="96" y="96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58" name="Group 240">
              <a:extLst>
                <a:ext uri="{FF2B5EF4-FFF2-40B4-BE49-F238E27FC236}">
                  <a16:creationId xmlns:a16="http://schemas.microsoft.com/office/drawing/2014/main" id="{6DD0C43E-C7CF-4B92-87DA-B62B92A1A342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6072355" y="2049553"/>
              <a:ext cx="627063" cy="77788"/>
              <a:chOff x="3216" y="3936"/>
              <a:chExt cx="395" cy="49"/>
            </a:xfrm>
          </p:grpSpPr>
          <p:sp>
            <p:nvSpPr>
              <p:cNvPr id="83" name="Freeform 241">
                <a:extLst>
                  <a:ext uri="{FF2B5EF4-FFF2-40B4-BE49-F238E27FC236}">
                    <a16:creationId xmlns:a16="http://schemas.microsoft.com/office/drawing/2014/main" id="{89B4F5BC-9063-40FB-B1A1-083AEB2B6A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6" y="3936"/>
                <a:ext cx="192" cy="48"/>
              </a:xfrm>
              <a:custGeom>
                <a:avLst/>
                <a:gdLst>
                  <a:gd name="T0" fmla="*/ 0 w 192"/>
                  <a:gd name="T1" fmla="*/ 48 h 48"/>
                  <a:gd name="T2" fmla="*/ 96 w 192"/>
                  <a:gd name="T3" fmla="*/ 48 h 48"/>
                  <a:gd name="T4" fmla="*/ 192 w 192"/>
                  <a:gd name="T5" fmla="*/ 0 h 48"/>
                  <a:gd name="T6" fmla="*/ 0 60000 65536"/>
                  <a:gd name="T7" fmla="*/ 0 60000 65536"/>
                  <a:gd name="T8" fmla="*/ 0 60000 65536"/>
                  <a:gd name="T9" fmla="*/ 0 w 192"/>
                  <a:gd name="T10" fmla="*/ 0 h 48"/>
                  <a:gd name="T11" fmla="*/ 192 w 192"/>
                  <a:gd name="T12" fmla="*/ 48 h 4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" h="48">
                    <a:moveTo>
                      <a:pt x="0" y="48"/>
                    </a:moveTo>
                    <a:lnTo>
                      <a:pt x="96" y="48"/>
                    </a:lnTo>
                    <a:lnTo>
                      <a:pt x="192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r"/>
                <a:endParaRPr lang="en-US"/>
              </a:p>
            </p:txBody>
          </p:sp>
          <p:sp>
            <p:nvSpPr>
              <p:cNvPr id="84" name="Line 242">
                <a:extLst>
                  <a:ext uri="{FF2B5EF4-FFF2-40B4-BE49-F238E27FC236}">
                    <a16:creationId xmlns:a16="http://schemas.microsoft.com/office/drawing/2014/main" id="{CAA2B425-E5B6-47F5-898C-06112C340E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3984"/>
                <a:ext cx="203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r"/>
                <a:endParaRPr lang="en-US" dirty="0"/>
              </a:p>
            </p:txBody>
          </p:sp>
        </p:grpSp>
        <p:grpSp>
          <p:nvGrpSpPr>
            <p:cNvPr id="59" name="Group 209">
              <a:extLst>
                <a:ext uri="{FF2B5EF4-FFF2-40B4-BE49-F238E27FC236}">
                  <a16:creationId xmlns:a16="http://schemas.microsoft.com/office/drawing/2014/main" id="{A968867C-681E-483E-9751-794AE2B227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74103" y="732007"/>
              <a:ext cx="152400" cy="1081088"/>
              <a:chOff x="3935" y="1631"/>
              <a:chExt cx="96" cy="681"/>
            </a:xfrm>
          </p:grpSpPr>
          <p:sp>
            <p:nvSpPr>
              <p:cNvPr id="70" name="Arc 59">
                <a:extLst>
                  <a:ext uri="{FF2B5EF4-FFF2-40B4-BE49-F238E27FC236}">
                    <a16:creationId xmlns:a16="http://schemas.microsoft.com/office/drawing/2014/main" id="{CB8BE380-2B39-4725-80F9-E5A631E9E55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95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Arc 60">
                <a:extLst>
                  <a:ext uri="{FF2B5EF4-FFF2-40B4-BE49-F238E27FC236}">
                    <a16:creationId xmlns:a16="http://schemas.microsoft.com/office/drawing/2014/main" id="{9DB70620-8CC6-427D-9097-F804D04BB89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943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Arc 61">
                <a:extLst>
                  <a:ext uri="{FF2B5EF4-FFF2-40B4-BE49-F238E27FC236}">
                    <a16:creationId xmlns:a16="http://schemas.microsoft.com/office/drawing/2014/main" id="{18BC6DBA-0B80-466F-8F45-D3C97FE9040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6" y="1991"/>
                <a:ext cx="25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Arc 62">
                <a:extLst>
                  <a:ext uri="{FF2B5EF4-FFF2-40B4-BE49-F238E27FC236}">
                    <a16:creationId xmlns:a16="http://schemas.microsoft.com/office/drawing/2014/main" id="{B31490B7-91D1-4645-8293-CCC37679D02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47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Line 63">
                <a:extLst>
                  <a:ext uri="{FF2B5EF4-FFF2-40B4-BE49-F238E27FC236}">
                    <a16:creationId xmlns:a16="http://schemas.microsoft.com/office/drawing/2014/main" id="{9D88F710-B249-49E9-B672-887DCE26BF9F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892" y="1721"/>
                <a:ext cx="1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Line 64">
                <a:extLst>
                  <a:ext uri="{FF2B5EF4-FFF2-40B4-BE49-F238E27FC236}">
                    <a16:creationId xmlns:a16="http://schemas.microsoft.com/office/drawing/2014/main" id="{7AD77280-7DF7-4C99-AEBD-1B6B2FBD7BC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888" y="2218"/>
                <a:ext cx="18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6" name="Arc 65">
                <a:extLst>
                  <a:ext uri="{FF2B5EF4-FFF2-40B4-BE49-F238E27FC236}">
                    <a16:creationId xmlns:a16="http://schemas.microsoft.com/office/drawing/2014/main" id="{5D10C559-FE46-41DE-9C28-032F2F90923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870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Arc 66">
                <a:extLst>
                  <a:ext uri="{FF2B5EF4-FFF2-40B4-BE49-F238E27FC236}">
                    <a16:creationId xmlns:a16="http://schemas.microsoft.com/office/drawing/2014/main" id="{B7D6235D-AB71-4FF2-82FA-E58AE77D015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18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Arc 67">
                <a:extLst>
                  <a:ext uri="{FF2B5EF4-FFF2-40B4-BE49-F238E27FC236}">
                    <a16:creationId xmlns:a16="http://schemas.microsoft.com/office/drawing/2014/main" id="{BEAF5DDE-22AC-49DD-B64A-D46E145C7EA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2039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Arc 68">
                <a:extLst>
                  <a:ext uri="{FF2B5EF4-FFF2-40B4-BE49-F238E27FC236}">
                    <a16:creationId xmlns:a16="http://schemas.microsoft.com/office/drawing/2014/main" id="{AC0A3D86-645B-4677-A2C7-4ECDE902D1B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66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Arc 69">
                <a:extLst>
                  <a:ext uri="{FF2B5EF4-FFF2-40B4-BE49-F238E27FC236}">
                    <a16:creationId xmlns:a16="http://schemas.microsoft.com/office/drawing/2014/main" id="{CB4EA6F1-E749-4E45-991A-33EB90FF757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2014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Arc 70">
                <a:extLst>
                  <a:ext uri="{FF2B5EF4-FFF2-40B4-BE49-F238E27FC236}">
                    <a16:creationId xmlns:a16="http://schemas.microsoft.com/office/drawing/2014/main" id="{01F8B9BF-C4DC-459B-B569-A6451D10C5C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182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Arc 71">
                <a:extLst>
                  <a:ext uri="{FF2B5EF4-FFF2-40B4-BE49-F238E27FC236}">
                    <a16:creationId xmlns:a16="http://schemas.microsoft.com/office/drawing/2014/main" id="{E034D481-ABF4-48CE-BE43-9D2D0431A36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206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0" name="Group 218">
              <a:extLst>
                <a:ext uri="{FF2B5EF4-FFF2-40B4-BE49-F238E27FC236}">
                  <a16:creationId xmlns:a16="http://schemas.microsoft.com/office/drawing/2014/main" id="{663AD4A7-2E67-41F6-8492-CE22C4CC00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22018" y="-4486"/>
              <a:ext cx="152400" cy="1735138"/>
              <a:chOff x="5280" y="878"/>
              <a:chExt cx="96" cy="1093"/>
            </a:xfrm>
          </p:grpSpPr>
          <p:sp>
            <p:nvSpPr>
              <p:cNvPr id="66" name="Line 106">
                <a:extLst>
                  <a:ext uri="{FF2B5EF4-FFF2-40B4-BE49-F238E27FC236}">
                    <a16:creationId xmlns:a16="http://schemas.microsoft.com/office/drawing/2014/main" id="{ECA3F1F8-4A30-41F8-9D4C-6D839F6BA5C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328" y="878"/>
                <a:ext cx="0" cy="51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" name="Line 107">
                <a:extLst>
                  <a:ext uri="{FF2B5EF4-FFF2-40B4-BE49-F238E27FC236}">
                    <a16:creationId xmlns:a16="http://schemas.microsoft.com/office/drawing/2014/main" id="{F23A2DBA-EAA7-4CC1-88B7-CE69FDB6E466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280" y="1392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Freeform 108">
                <a:extLst>
                  <a:ext uri="{FF2B5EF4-FFF2-40B4-BE49-F238E27FC236}">
                    <a16:creationId xmlns:a16="http://schemas.microsoft.com/office/drawing/2014/main" id="{809DB7C1-F877-44C8-8FE1-DC93B5528E3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280" y="1392"/>
                <a:ext cx="96" cy="96"/>
              </a:xfrm>
              <a:custGeom>
                <a:avLst/>
                <a:gdLst>
                  <a:gd name="T0" fmla="*/ 16 w 288"/>
                  <a:gd name="T1" fmla="*/ 0 h 240"/>
                  <a:gd name="T2" fmla="*/ 0 w 288"/>
                  <a:gd name="T3" fmla="*/ 38 h 240"/>
                  <a:gd name="T4" fmla="*/ 32 w 288"/>
                  <a:gd name="T5" fmla="*/ 38 h 240"/>
                  <a:gd name="T6" fmla="*/ 16 w 288"/>
                  <a:gd name="T7" fmla="*/ 0 h 24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240"/>
                  <a:gd name="T14" fmla="*/ 288 w 288"/>
                  <a:gd name="T15" fmla="*/ 240 h 24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240">
                    <a:moveTo>
                      <a:pt x="144" y="0"/>
                    </a:moveTo>
                    <a:lnTo>
                      <a:pt x="0" y="240"/>
                    </a:lnTo>
                    <a:lnTo>
                      <a:pt x="288" y="240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chemeClr val="tx1"/>
              </a:solidFill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109">
                <a:extLst>
                  <a:ext uri="{FF2B5EF4-FFF2-40B4-BE49-F238E27FC236}">
                    <a16:creationId xmlns:a16="http://schemas.microsoft.com/office/drawing/2014/main" id="{C0F03A3B-8BEE-4834-BED7-59A7DEF1D93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328" y="1488"/>
                <a:ext cx="0" cy="48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1" name="Line 22">
              <a:extLst>
                <a:ext uri="{FF2B5EF4-FFF2-40B4-BE49-F238E27FC236}">
                  <a16:creationId xmlns:a16="http://schemas.microsoft.com/office/drawing/2014/main" id="{1E718DB9-213D-4D05-9AB8-976923D6188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5176909" y="-4261"/>
              <a:ext cx="0" cy="8515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106">
              <a:extLst>
                <a:ext uri="{FF2B5EF4-FFF2-40B4-BE49-F238E27FC236}">
                  <a16:creationId xmlns:a16="http://schemas.microsoft.com/office/drawing/2014/main" id="{3CBC7826-95A7-465E-8410-575E718D9F8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>
              <a:off x="6144864" y="-972217"/>
              <a:ext cx="0" cy="1935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Line 22">
              <a:extLst>
                <a:ext uri="{FF2B5EF4-FFF2-40B4-BE49-F238E27FC236}">
                  <a16:creationId xmlns:a16="http://schemas.microsoft.com/office/drawing/2014/main" id="{E91869D9-AD01-4435-86CC-9E695DD1CE7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5176909" y="1553043"/>
              <a:ext cx="0" cy="8515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Line 106">
              <a:extLst>
                <a:ext uri="{FF2B5EF4-FFF2-40B4-BE49-F238E27FC236}">
                  <a16:creationId xmlns:a16="http://schemas.microsoft.com/office/drawing/2014/main" id="{51EAE550-E948-456E-A86F-1F34BC6D03F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>
              <a:off x="5763606" y="1806479"/>
              <a:ext cx="0" cy="11733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106">
              <a:extLst>
                <a:ext uri="{FF2B5EF4-FFF2-40B4-BE49-F238E27FC236}">
                  <a16:creationId xmlns:a16="http://schemas.microsoft.com/office/drawing/2014/main" id="{DA2D5158-B921-4DCC-A855-B032129FA23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>
              <a:off x="6722276" y="1354396"/>
              <a:ext cx="0" cy="75188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51A90AA-244F-4B78-A769-E1506B7E0304}"/>
              </a:ext>
            </a:extLst>
          </p:cNvPr>
          <p:cNvCxnSpPr/>
          <p:nvPr/>
        </p:nvCxnSpPr>
        <p:spPr>
          <a:xfrm>
            <a:off x="2522220" y="1988820"/>
            <a:ext cx="0" cy="10615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CD3B16CB-578E-432E-8070-AE24E8BC0DD6}"/>
                  </a:ext>
                </a:extLst>
              </p:cNvPr>
              <p:cNvSpPr txBox="1"/>
              <p:nvPr/>
            </p:nvSpPr>
            <p:spPr>
              <a:xfrm>
                <a:off x="2301342" y="2188465"/>
                <a:ext cx="2320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CD3B16CB-578E-432E-8070-AE24E8BC0D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342" y="2188465"/>
                <a:ext cx="232051" cy="276999"/>
              </a:xfrm>
              <a:prstGeom prst="rect">
                <a:avLst/>
              </a:prstGeom>
              <a:blipFill>
                <a:blip r:embed="rId4"/>
                <a:stretch>
                  <a:fillRect l="-26316" r="-526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5EFF9FE1-88F2-46E3-999B-2191DEBB6251}"/>
                  </a:ext>
                </a:extLst>
              </p:cNvPr>
              <p:cNvSpPr txBox="1"/>
              <p:nvPr/>
            </p:nvSpPr>
            <p:spPr>
              <a:xfrm>
                <a:off x="4289535" y="1652255"/>
                <a:ext cx="77476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𝑃𝑖𝑒𝑛𝑠𝑜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𝑖𝑛𝑠𝑡𝑎𝑛𝑡𝑒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𝑎𝑛𝑡𝑒𝑟𝑖𝑜𝑟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𝑞𝑢𝑒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𝑐𝑎𝑚𝑏𝑖𝑒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𝑂𝐹𝐹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𝑞𝑢𝑒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𝑠𝑒𝑟𝑖𝑎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𝑡𝑠𝑤</m:t>
                    </m:r>
                  </m:oMath>
                </a14:m>
                <a:r>
                  <a:rPr lang="en-US" dirty="0"/>
                  <a:t> </a:t>
                </a:r>
                <a:endParaRPr lang="en-US" b="0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5EFF9FE1-88F2-46E3-999B-2191DEBB6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535" y="1652255"/>
                <a:ext cx="7747634" cy="276999"/>
              </a:xfrm>
              <a:prstGeom prst="rect">
                <a:avLst/>
              </a:prstGeom>
              <a:blipFill>
                <a:blip r:embed="rId5"/>
                <a:stretch>
                  <a:fillRect l="-110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A59C3FE-608B-4041-8E19-5332392C3A7A}"/>
                  </a:ext>
                </a:extLst>
              </p:cNvPr>
              <p:cNvSpPr txBox="1"/>
              <p:nvPr/>
            </p:nvSpPr>
            <p:spPr>
              <a:xfrm>
                <a:off x="4364941" y="2506651"/>
                <a:ext cx="60675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𝐸𝑣𝑎𝑙𝑢𝑜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𝐷𝑆𝑀𝐴𝑋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𝑠𝑤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A59C3FE-608B-4041-8E19-5332392C3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941" y="2506651"/>
                <a:ext cx="6067558" cy="276999"/>
              </a:xfrm>
              <a:prstGeom prst="rect">
                <a:avLst/>
              </a:prstGeom>
              <a:blipFill>
                <a:blip r:embed="rId6"/>
                <a:stretch>
                  <a:fillRect l="-503" t="-21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A456B1A2-C1E3-43FD-A90C-DA41F895B406}"/>
                  </a:ext>
                </a:extLst>
              </p:cNvPr>
              <p:cNvSpPr txBox="1"/>
              <p:nvPr/>
            </p:nvSpPr>
            <p:spPr>
              <a:xfrm>
                <a:off x="4412993" y="3106727"/>
                <a:ext cx="18918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𝑠𝑤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=5.52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A456B1A2-C1E3-43FD-A90C-DA41F895B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993" y="3106727"/>
                <a:ext cx="1891865" cy="276999"/>
              </a:xfrm>
              <a:prstGeom prst="rect">
                <a:avLst/>
              </a:prstGeom>
              <a:blipFill>
                <a:blip r:embed="rId7"/>
                <a:stretch>
                  <a:fillRect l="-1613" r="-290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E26888EA-C0C2-4F58-BEB3-50B1BD3D8624}"/>
                  </a:ext>
                </a:extLst>
              </p:cNvPr>
              <p:cNvSpPr txBox="1"/>
              <p:nvPr/>
            </p:nvSpPr>
            <p:spPr>
              <a:xfrm>
                <a:off x="4396060" y="3544742"/>
                <a:ext cx="3875420" cy="4018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𝑠𝑤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𝑠𝑤</m:t>
                              </m:r>
                            </m:sub>
                          </m:sSub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=6.477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E26888EA-C0C2-4F58-BEB3-50B1BD3D86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6060" y="3544742"/>
                <a:ext cx="3875420" cy="40184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C0D52300-42CC-4FAB-95A0-E8928861101D}"/>
                  </a:ext>
                </a:extLst>
              </p:cNvPr>
              <p:cNvSpPr txBox="1"/>
              <p:nvPr/>
            </p:nvSpPr>
            <p:spPr>
              <a:xfrm>
                <a:off x="4352033" y="4138208"/>
                <a:ext cx="6234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𝐷𝑆𝑀𝐴𝑋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+6.477−5.51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=12.967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sim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13.095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en-US" b="0" dirty="0"/>
                  <a:t> </a:t>
                </a:r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C0D52300-42CC-4FAB-95A0-E892886110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033" y="4138208"/>
                <a:ext cx="6234527" cy="276999"/>
              </a:xfrm>
              <a:prstGeom prst="rect">
                <a:avLst/>
              </a:prstGeom>
              <a:blipFill>
                <a:blip r:embed="rId9"/>
                <a:stretch>
                  <a:fillRect l="-29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057A99B8-CE3A-4B50-ABBB-3724AA0571E4}"/>
                  </a:ext>
                </a:extLst>
              </p:cNvPr>
              <p:cNvSpPr txBox="1"/>
              <p:nvPr/>
            </p:nvSpPr>
            <p:spPr>
              <a:xfrm>
                <a:off x="1160889" y="786876"/>
                <a:ext cx="3855927" cy="563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𝑡𝑜𝑡𝑎𝑙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057A99B8-CE3A-4B50-ABBB-3724AA0571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889" y="786876"/>
                <a:ext cx="3855927" cy="56387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5BE3AADD-6804-4DDD-B68F-B9D8E2CDB8CD}"/>
                  </a:ext>
                </a:extLst>
              </p:cNvPr>
              <p:cNvSpPr txBox="1"/>
              <p:nvPr/>
            </p:nvSpPr>
            <p:spPr>
              <a:xfrm>
                <a:off x="4270843" y="1966022"/>
                <a:ext cx="65601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𝑖𝑛𝑣𝑖𝑒𝑟𝑡𝑜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𝑒𝑙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𝑠𝑒𝑛𝑡𝑖𝑑𝑜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𝑡𝑒𝑛𝑠𝑖𝑜𝑛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𝑞𝑢𝑒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𝑖𝑛𝑠𝑡𝑎𝑛𝑡𝑒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5BE3AADD-6804-4DDD-B68F-B9D8E2CDB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0843" y="1966022"/>
                <a:ext cx="6560129" cy="276999"/>
              </a:xfrm>
              <a:prstGeom prst="rect">
                <a:avLst/>
              </a:prstGeom>
              <a:blipFill>
                <a:blip r:embed="rId11"/>
                <a:stretch>
                  <a:fillRect r="-27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67D439B4-A489-4339-BCA6-53027FE6478C}"/>
                  </a:ext>
                </a:extLst>
              </p:cNvPr>
              <p:cNvSpPr txBox="1"/>
              <p:nvPr/>
            </p:nvSpPr>
            <p:spPr>
              <a:xfrm>
                <a:off x="5479026" y="771121"/>
                <a:ext cx="4619663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𝑡𝑜𝑡𝑎𝑙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67D439B4-A489-4339-BCA6-53027FE64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026" y="771121"/>
                <a:ext cx="4619663" cy="52591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3396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5E1CADE-20F7-4712-A54C-B7BEB256132E}"/>
                  </a:ext>
                </a:extLst>
              </p:cNvPr>
              <p:cNvSpPr txBox="1"/>
              <p:nvPr/>
            </p:nvSpPr>
            <p:spPr>
              <a:xfrm>
                <a:off x="6675120" y="1624479"/>
                <a:ext cx="2811859" cy="5037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𝐺𝑆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</m:e>
                          </m:d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𝑂𝑁</m:t>
                                          </m:r>
                                        </m:sub>
                                      </m:sSub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5E1CADE-20F7-4712-A54C-B7BEB2561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5120" y="1624479"/>
                <a:ext cx="2811859" cy="50379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708D91B-824E-4F52-805B-850D0E4BCCDA}"/>
                  </a:ext>
                </a:extLst>
              </p:cNvPr>
              <p:cNvSpPr txBox="1"/>
              <p:nvPr/>
            </p:nvSpPr>
            <p:spPr>
              <a:xfrm>
                <a:off x="6675120" y="2174089"/>
                <a:ext cx="2201244" cy="4585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 (1−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𝑂𝑁</m:t>
                                      </m:r>
                                    </m:sub>
                                  </m:sSub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𝑛𝑠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708D91B-824E-4F52-805B-850D0E4BCC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5120" y="2174089"/>
                <a:ext cx="2201244" cy="4585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1EA5275-1928-492B-99CD-EF5C454164D7}"/>
                  </a:ext>
                </a:extLst>
              </p:cNvPr>
              <p:cNvSpPr txBox="1"/>
              <p:nvPr/>
            </p:nvSpPr>
            <p:spPr>
              <a:xfrm>
                <a:off x="6621780" y="2875129"/>
                <a:ext cx="1725088" cy="302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𝑂𝑁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=20.137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1EA5275-1928-492B-99CD-EF5C45416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1780" y="2875129"/>
                <a:ext cx="1725088" cy="302519"/>
              </a:xfrm>
              <a:prstGeom prst="rect">
                <a:avLst/>
              </a:prstGeom>
              <a:blipFill>
                <a:blip r:embed="rId4"/>
                <a:stretch>
                  <a:fillRect l="-2120" r="-1413" b="-18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C6453D6-4806-4830-A862-8382141B1BD1}"/>
                  </a:ext>
                </a:extLst>
              </p:cNvPr>
              <p:cNvSpPr txBox="1"/>
              <p:nvPr/>
            </p:nvSpPr>
            <p:spPr>
              <a:xfrm>
                <a:off x="5182064" y="1212877"/>
                <a:ext cx="6709914" cy="3193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𝑔𝑠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𝑖𝑠𝑠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𝐷𝑆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00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⋅700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C6453D6-4806-4830-A862-8382141B1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2064" y="1212877"/>
                <a:ext cx="6709914" cy="319318"/>
              </a:xfrm>
              <a:prstGeom prst="rect">
                <a:avLst/>
              </a:prstGeom>
              <a:blipFill>
                <a:blip r:embed="rId5"/>
                <a:stretch>
                  <a:fillRect r="-363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6B9FBA-B591-4641-85A4-CD670E0960F7}"/>
                  </a:ext>
                </a:extLst>
              </p:cNvPr>
              <p:cNvSpPr txBox="1"/>
              <p:nvPr/>
            </p:nvSpPr>
            <p:spPr>
              <a:xfrm>
                <a:off x="5358458" y="3829302"/>
                <a:ext cx="6357125" cy="302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𝑂𝑁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𝑑𝑎𝑡𝑎𝑠h𝑒𝑒𝑡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𝑝𝑎𝑟𝑎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𝑜𝑡𝑟𝑎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𝑠𝑖𝑡𝑢𝑎𝑐𝑖𝑜𝑛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𝑒𝑠𝑡𝑎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𝑜𝑟𝑑𝑒𝑛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6B9FBA-B591-4641-85A4-CD670E096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458" y="3829302"/>
                <a:ext cx="6357125" cy="302519"/>
              </a:xfrm>
              <a:prstGeom prst="rect">
                <a:avLst/>
              </a:prstGeom>
              <a:blipFill>
                <a:blip r:embed="rId6"/>
                <a:stretch>
                  <a:fillRect l="-288" r="-479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CFDE711-0D51-42AB-8FD1-F43A6950BA9F}"/>
                  </a:ext>
                </a:extLst>
              </p:cNvPr>
              <p:cNvSpPr txBox="1"/>
              <p:nvPr/>
            </p:nvSpPr>
            <p:spPr>
              <a:xfrm>
                <a:off x="6522720" y="3294492"/>
                <a:ext cx="2936958" cy="302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𝑂𝑁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𝑠𝑖𝑚𝑢𝑙𝑎𝑐𝑖𝑜𝑛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=22.58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CFDE711-0D51-42AB-8FD1-F43A6950B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720" y="3294492"/>
                <a:ext cx="2936958" cy="302519"/>
              </a:xfrm>
              <a:prstGeom prst="rect">
                <a:avLst/>
              </a:prstGeom>
              <a:blipFill>
                <a:blip r:embed="rId7"/>
                <a:stretch>
                  <a:fillRect l="-1037" r="-622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C506383-4E14-4E3B-B76E-18B7C907747E}"/>
                  </a:ext>
                </a:extLst>
              </p:cNvPr>
              <p:cNvSpPr txBox="1"/>
              <p:nvPr/>
            </p:nvSpPr>
            <p:spPr>
              <a:xfrm>
                <a:off x="1447800" y="320127"/>
                <a:ext cx="1436162" cy="3052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𝑪𝒂𝒍𝒄𝒖𝒍𝒐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sub>
                          </m:sSub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𝑶𝑵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C506383-4E14-4E3B-B76E-18B7C9077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20127"/>
                <a:ext cx="1436162" cy="305212"/>
              </a:xfrm>
              <a:prstGeom prst="rect">
                <a:avLst/>
              </a:prstGeom>
              <a:blipFill>
                <a:blip r:embed="rId8"/>
                <a:stretch>
                  <a:fillRect l="-4255" r="-170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8A4B3A5-1878-47E8-8D87-6423E8EAF3F3}"/>
                  </a:ext>
                </a:extLst>
              </p:cNvPr>
              <p:cNvSpPr txBox="1"/>
              <p:nvPr/>
            </p:nvSpPr>
            <p:spPr>
              <a:xfrm>
                <a:off x="4749941" y="181259"/>
                <a:ext cx="45706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𝐻𝑎𝑦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𝑞𝑢𝑒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𝑡𝑒𝑛𝑒𝑟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𝑒𝑛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𝑐𝑢𝑒𝑛𝑡𝑎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𝑙𝑎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𝑐𝑢𝑟𝑣𝑎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8A4B3A5-1878-47E8-8D87-6423E8EAF3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9941" y="181259"/>
                <a:ext cx="4570674" cy="276999"/>
              </a:xfrm>
              <a:prstGeom prst="rect">
                <a:avLst/>
              </a:prstGeom>
              <a:blipFill>
                <a:blip r:embed="rId9"/>
                <a:stretch>
                  <a:fillRect l="-1467" t="-4444" r="-173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F639591-67E0-4900-94DA-F48C5D9CD68A}"/>
                  </a:ext>
                </a:extLst>
              </p:cNvPr>
              <p:cNvSpPr txBox="1"/>
              <p:nvPr/>
            </p:nvSpPr>
            <p:spPr>
              <a:xfrm>
                <a:off x="4749941" y="535409"/>
                <a:ext cx="3436133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𝑞𝑢𝑒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𝑒𝑛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𝑂𝑁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𝑀𝐴𝑋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=13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F639591-67E0-4900-94DA-F48C5D9CD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9941" y="535409"/>
                <a:ext cx="3436133" cy="300788"/>
              </a:xfrm>
              <a:prstGeom prst="rect">
                <a:avLst/>
              </a:prstGeom>
              <a:blipFill>
                <a:blip r:embed="rId10"/>
                <a:stretch>
                  <a:fillRect l="-1241" r="-1064" b="-18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43A35AF7-43A8-4BAD-8C2E-23F76F7E4AFC}"/>
              </a:ext>
            </a:extLst>
          </p:cNvPr>
          <p:cNvGrpSpPr/>
          <p:nvPr/>
        </p:nvGrpSpPr>
        <p:grpSpPr>
          <a:xfrm>
            <a:off x="714703" y="822049"/>
            <a:ext cx="3628993" cy="2473859"/>
            <a:chOff x="714703" y="822049"/>
            <a:chExt cx="3628993" cy="247385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8B90565-9214-4D33-88F3-0D4B6D6AD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120948" y="822049"/>
              <a:ext cx="3222748" cy="247385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D1C374D8-418F-44A1-AB78-9D5AB4ED020B}"/>
                    </a:ext>
                  </a:extLst>
                </p:cNvPr>
                <p:cNvSpPr txBox="1"/>
                <p:nvPr/>
              </p:nvSpPr>
              <p:spPr>
                <a:xfrm>
                  <a:off x="714703" y="2093530"/>
                  <a:ext cx="51437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D1C374D8-418F-44A1-AB78-9D5AB4ED02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703" y="2093530"/>
                  <a:ext cx="514372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9412" r="-1176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FE694EA-964D-42D3-8808-D9ADB06E85A1}"/>
              </a:ext>
            </a:extLst>
          </p:cNvPr>
          <p:cNvGrpSpPr/>
          <p:nvPr/>
        </p:nvGrpSpPr>
        <p:grpSpPr>
          <a:xfrm>
            <a:off x="241405" y="3479681"/>
            <a:ext cx="4027541" cy="2940862"/>
            <a:chOff x="966375" y="3492618"/>
            <a:chExt cx="4027541" cy="294086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C1A7D2D-89FE-49ED-9F68-D7F4960EAC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66375" y="3492618"/>
              <a:ext cx="3531894" cy="2940862"/>
            </a:xfrm>
            <a:prstGeom prst="rect">
              <a:avLst/>
            </a:prstGeom>
          </p:spPr>
        </p:pic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567EB90-0CAF-4B57-BF81-55F08DAF1BDB}"/>
                </a:ext>
              </a:extLst>
            </p:cNvPr>
            <p:cNvCxnSpPr/>
            <p:nvPr/>
          </p:nvCxnSpPr>
          <p:spPr>
            <a:xfrm flipV="1">
              <a:off x="4109720" y="4775200"/>
              <a:ext cx="0" cy="109728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22D7F6B-25EB-4504-A79F-F0A505E153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09720" y="4759960"/>
              <a:ext cx="37008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7AC851B-1F6D-4D03-8027-2AD60FF6F27C}"/>
                    </a:ext>
                  </a:extLst>
                </p:cNvPr>
                <p:cNvSpPr txBox="1"/>
                <p:nvPr/>
              </p:nvSpPr>
              <p:spPr>
                <a:xfrm>
                  <a:off x="4527763" y="4661416"/>
                  <a:ext cx="46615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700</m:t>
                        </m:r>
                        <m:r>
                          <a:rPr lang="en-US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𝑝𝑓</m:t>
                        </m:r>
                      </m:oMath>
                    </m:oMathPara>
                  </a14:m>
                  <a:endParaRPr lang="en-US" sz="12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7AC851B-1F6D-4D03-8027-2AD60FF6F2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7763" y="4661416"/>
                  <a:ext cx="466153" cy="184666"/>
                </a:xfrm>
                <a:prstGeom prst="rect">
                  <a:avLst/>
                </a:prstGeom>
                <a:blipFill>
                  <a:blip r:embed="rId14"/>
                  <a:stretch>
                    <a:fillRect l="-11842" t="-6667" r="-11842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BCBCBC8D-AD9A-4A9C-AC56-C8E2938E0904}"/>
                    </a:ext>
                  </a:extLst>
                </p:cNvPr>
                <p:cNvSpPr txBox="1"/>
                <p:nvPr/>
              </p:nvSpPr>
              <p:spPr>
                <a:xfrm>
                  <a:off x="3950156" y="5920792"/>
                  <a:ext cx="30623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  <m:r>
                          <a:rPr lang="en-US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sz="12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BCBCBC8D-AD9A-4A9C-AC56-C8E2938E09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0156" y="5920792"/>
                  <a:ext cx="306238" cy="184666"/>
                </a:xfrm>
                <a:prstGeom prst="rect">
                  <a:avLst/>
                </a:prstGeom>
                <a:blipFill>
                  <a:blip r:embed="rId15"/>
                  <a:stretch>
                    <a:fillRect l="-12000" r="-12000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A7E4D446-689C-4976-BBA5-1755BF70477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63382" y="4731773"/>
            <a:ext cx="6910642" cy="1436072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AEC3498-82E1-4854-889D-37477B802DBC}"/>
              </a:ext>
            </a:extLst>
          </p:cNvPr>
          <p:cNvCxnSpPr>
            <a:cxnSpLocks/>
          </p:cNvCxnSpPr>
          <p:nvPr/>
        </p:nvCxnSpPr>
        <p:spPr>
          <a:xfrm flipH="1">
            <a:off x="3384750" y="5742703"/>
            <a:ext cx="37008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25C4DAB-27DF-44B2-8A8F-4E0E63D4E29E}"/>
                  </a:ext>
                </a:extLst>
              </p:cNvPr>
              <p:cNvSpPr txBox="1"/>
              <p:nvPr/>
            </p:nvSpPr>
            <p:spPr>
              <a:xfrm>
                <a:off x="8333986" y="590186"/>
                <a:ext cx="30364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⇒ 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𝑖𝑠𝑠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=700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𝑝𝑓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𝐶𝑔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=70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𝑝𝑓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25C4DAB-27DF-44B2-8A8F-4E0E63D4E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3986" y="590186"/>
                <a:ext cx="3036409" cy="276999"/>
              </a:xfrm>
              <a:prstGeom prst="rect">
                <a:avLst/>
              </a:prstGeom>
              <a:blipFill>
                <a:blip r:embed="rId17"/>
                <a:stretch>
                  <a:fillRect l="-803" t="-2222" r="-220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4418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8B90565-9214-4D33-88F3-0D4B6D6AD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284" y="849742"/>
            <a:ext cx="3560936" cy="27334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5E1CADE-20F7-4712-A54C-B7BEB256132E}"/>
                  </a:ext>
                </a:extLst>
              </p:cNvPr>
              <p:cNvSpPr txBox="1"/>
              <p:nvPr/>
            </p:nvSpPr>
            <p:spPr>
              <a:xfrm>
                <a:off x="6675120" y="1541629"/>
                <a:ext cx="2996718" cy="5097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𝐼𝑂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𝑂𝑁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5E1CADE-20F7-4712-A54C-B7BEB2561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5120" y="1541629"/>
                <a:ext cx="2996718" cy="5097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708D91B-824E-4F52-805B-850D0E4BCCDA}"/>
                  </a:ext>
                </a:extLst>
              </p:cNvPr>
              <p:cNvSpPr txBox="1"/>
              <p:nvPr/>
            </p:nvSpPr>
            <p:spPr>
              <a:xfrm>
                <a:off x="6675120" y="2174089"/>
                <a:ext cx="2709973" cy="4453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 (1−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𝑂𝑁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𝑛𝑠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708D91B-824E-4F52-805B-850D0E4BCC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5120" y="2174089"/>
                <a:ext cx="2709973" cy="4453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1EA5275-1928-492B-99CD-EF5C454164D7}"/>
                  </a:ext>
                </a:extLst>
              </p:cNvPr>
              <p:cNvSpPr txBox="1"/>
              <p:nvPr/>
            </p:nvSpPr>
            <p:spPr>
              <a:xfrm>
                <a:off x="6621780" y="2875129"/>
                <a:ext cx="1596847" cy="302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𝑂𝑁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=19.27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1EA5275-1928-492B-99CD-EF5C45416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1780" y="2875129"/>
                <a:ext cx="1596847" cy="302519"/>
              </a:xfrm>
              <a:prstGeom prst="rect">
                <a:avLst/>
              </a:prstGeom>
              <a:blipFill>
                <a:blip r:embed="rId6"/>
                <a:stretch>
                  <a:fillRect l="-2672" r="-3435" b="-18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C6453D6-4806-4830-A862-8382141B1BD1}"/>
                  </a:ext>
                </a:extLst>
              </p:cNvPr>
              <p:cNvSpPr txBox="1"/>
              <p:nvPr/>
            </p:nvSpPr>
            <p:spPr>
              <a:xfrm>
                <a:off x="6621780" y="1114486"/>
                <a:ext cx="2878865" cy="3193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𝑔𝑠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C6453D6-4806-4830-A862-8382141B1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1780" y="1114486"/>
                <a:ext cx="2878865" cy="319318"/>
              </a:xfrm>
              <a:prstGeom prst="rect">
                <a:avLst/>
              </a:prstGeom>
              <a:blipFill>
                <a:blip r:embed="rId7"/>
                <a:stretch>
                  <a:fillRect l="-634" r="-1480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6B9FBA-B591-4641-85A4-CD670E0960F7}"/>
                  </a:ext>
                </a:extLst>
              </p:cNvPr>
              <p:cNvSpPr txBox="1"/>
              <p:nvPr/>
            </p:nvSpPr>
            <p:spPr>
              <a:xfrm>
                <a:off x="6522720" y="3713856"/>
                <a:ext cx="40884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𝑑𝑎𝑡𝑎𝑠h𝑒𝑒𝑡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𝑒𝑠𝑡𝑎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𝑜𝑟𝑑𝑒𝑛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6B9FBA-B591-4641-85A4-CD670E096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720" y="3713856"/>
                <a:ext cx="4088427" cy="276999"/>
              </a:xfrm>
              <a:prstGeom prst="rect">
                <a:avLst/>
              </a:prstGeom>
              <a:blipFill>
                <a:blip r:embed="rId8"/>
                <a:stretch>
                  <a:fillRect l="-745" r="-894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CFDE711-0D51-42AB-8FD1-F43A6950BA9F}"/>
                  </a:ext>
                </a:extLst>
              </p:cNvPr>
              <p:cNvSpPr txBox="1"/>
              <p:nvPr/>
            </p:nvSpPr>
            <p:spPr>
              <a:xfrm>
                <a:off x="6522720" y="3294492"/>
                <a:ext cx="50372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𝑠𝑖𝑚𝑢𝑙𝑎𝑐𝑖𝑜𝑛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=31.24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𝑚𝑖𝑑𝑜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h𝑎𝑠𝑡𝑎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CFDE711-0D51-42AB-8FD1-F43A6950B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720" y="3294492"/>
                <a:ext cx="5037276" cy="276999"/>
              </a:xfrm>
              <a:prstGeom prst="rect">
                <a:avLst/>
              </a:prstGeom>
              <a:blipFill>
                <a:blip r:embed="rId9"/>
                <a:stretch>
                  <a:fillRect l="-484" t="-2174" r="-1211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0FB9EBA-F427-4214-8612-17F0F56C73F5}"/>
                  </a:ext>
                </a:extLst>
              </p:cNvPr>
              <p:cNvSpPr txBox="1"/>
              <p:nvPr/>
            </p:nvSpPr>
            <p:spPr>
              <a:xfrm>
                <a:off x="8433851" y="2875129"/>
                <a:ext cx="16773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=21.71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0FB9EBA-F427-4214-8612-17F0F56C73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3851" y="2875129"/>
                <a:ext cx="1677382" cy="276999"/>
              </a:xfrm>
              <a:prstGeom prst="rect">
                <a:avLst/>
              </a:prstGeom>
              <a:blipFill>
                <a:blip r:embed="rId10"/>
                <a:stretch>
                  <a:fillRect l="-1818" r="-2909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4FFE19F-C5E3-432D-8803-A101E90C4A3D}"/>
                  </a:ext>
                </a:extLst>
              </p:cNvPr>
              <p:cNvSpPr txBox="1"/>
              <p:nvPr/>
            </p:nvSpPr>
            <p:spPr>
              <a:xfrm>
                <a:off x="1447800" y="320127"/>
                <a:ext cx="12182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𝑪𝒂𝒍𝒄𝒖𝒍𝒐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𝒓𝒊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4FFE19F-C5E3-432D-8803-A101E90C4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20127"/>
                <a:ext cx="1218218" cy="276999"/>
              </a:xfrm>
              <a:prstGeom prst="rect">
                <a:avLst/>
              </a:prstGeom>
              <a:blipFill>
                <a:blip r:embed="rId11"/>
                <a:stretch>
                  <a:fillRect l="-5025" t="-2222" r="-201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AE8045E-D4B3-4E8B-933C-7CF4DA332BCD}"/>
                  </a:ext>
                </a:extLst>
              </p:cNvPr>
              <p:cNvSpPr txBox="1"/>
              <p:nvPr/>
            </p:nvSpPr>
            <p:spPr>
              <a:xfrm>
                <a:off x="6621780" y="547223"/>
                <a:ext cx="1678793" cy="302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𝑂𝑁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20.137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AE8045E-D4B3-4E8B-933C-7CF4DA332B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1780" y="547223"/>
                <a:ext cx="1678793" cy="302519"/>
              </a:xfrm>
              <a:prstGeom prst="rect">
                <a:avLst/>
              </a:prstGeom>
              <a:blipFill>
                <a:blip r:embed="rId12"/>
                <a:stretch>
                  <a:fillRect l="-3623" r="-3986" b="-18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A3000A02-9479-433B-A638-CEE9AF1E027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47800" y="4533619"/>
            <a:ext cx="9606571" cy="21775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46F1433-5F27-4F99-B05F-889F10AD905F}"/>
                  </a:ext>
                </a:extLst>
              </p:cNvPr>
              <p:cNvSpPr txBox="1"/>
              <p:nvPr/>
            </p:nvSpPr>
            <p:spPr>
              <a:xfrm>
                <a:off x="299573" y="4108079"/>
                <a:ext cx="109258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𝐴𝑐𝑎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𝑝𝑖𝑐𝑜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𝑚𝑜𝑑𝑖𝑓𝑖𝑐𝑎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𝑔𝑟𝑎𝑓𝑖𝑐𝑜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𝑡𝑒𝑛𝑔𝑜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𝑝𝑟𝑒𝑐𝑖𝑠𝑖𝑜𝑛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𝑠𝑜𝑏𝑟𝑒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𝑎𝑠𝑢𝑚𝑖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𝑞𝑢𝑒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𝑡𝑒𝑟𝑚𝑖𝑛𝑎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𝑐𝑢𝑎𝑛𝑑𝑜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46F1433-5F27-4F99-B05F-889F10AD90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573" y="4108079"/>
                <a:ext cx="10925876" cy="276999"/>
              </a:xfrm>
              <a:prstGeom prst="rect">
                <a:avLst/>
              </a:prstGeom>
              <a:blipFill>
                <a:blip r:embed="rId14"/>
                <a:stretch>
                  <a:fillRect l="-223" t="-222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0221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8B90565-9214-4D33-88F3-0D4B6D6AD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05" y="955141"/>
            <a:ext cx="5293995" cy="40637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C746491-B469-4CAF-8CB7-69F3E3AEF6AC}"/>
                  </a:ext>
                </a:extLst>
              </p:cNvPr>
              <p:cNvSpPr txBox="1"/>
              <p:nvPr/>
            </p:nvSpPr>
            <p:spPr>
              <a:xfrm>
                <a:off x="6193623" y="301426"/>
                <a:ext cx="1468607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𝐶𝑎𝑙𝑐𝑢𝑙𝑜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C746491-B469-4CAF-8CB7-69F3E3AEF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3623" y="301426"/>
                <a:ext cx="1468607" cy="299249"/>
              </a:xfrm>
              <a:prstGeom prst="rect">
                <a:avLst/>
              </a:prstGeom>
              <a:blipFill>
                <a:blip r:embed="rId3"/>
                <a:stretch>
                  <a:fillRect l="-3734" r="-2490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2C1B439D-FBFF-4856-9A96-6601AA1941B4}"/>
              </a:ext>
            </a:extLst>
          </p:cNvPr>
          <p:cNvGrpSpPr/>
          <p:nvPr/>
        </p:nvGrpSpPr>
        <p:grpSpPr>
          <a:xfrm>
            <a:off x="6130781" y="782600"/>
            <a:ext cx="5492673" cy="3171228"/>
            <a:chOff x="6130781" y="782600"/>
            <a:chExt cx="5492673" cy="317122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FABE414-7001-44B0-8FFD-73870ED4E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30781" y="782600"/>
              <a:ext cx="5492673" cy="224254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4DA6F31-06E5-481D-94D4-EC29C7FE7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30781" y="2987040"/>
              <a:ext cx="5459509" cy="966788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4C0D9C8-4535-4B1F-8C37-A020ED50F534}"/>
              </a:ext>
            </a:extLst>
          </p:cNvPr>
          <p:cNvGrpSpPr/>
          <p:nvPr/>
        </p:nvGrpSpPr>
        <p:grpSpPr>
          <a:xfrm>
            <a:off x="6550738" y="4033709"/>
            <a:ext cx="1836425" cy="1582740"/>
            <a:chOff x="6550738" y="4285858"/>
            <a:chExt cx="1836425" cy="158274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C166D64-97B3-4352-9228-241F39C68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50738" y="4435482"/>
              <a:ext cx="1836425" cy="143311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CDC4F69-1958-4FED-92AD-B8F5E4111DC7}"/>
                    </a:ext>
                  </a:extLst>
                </p:cNvPr>
                <p:cNvSpPr txBox="1"/>
                <p:nvPr/>
              </p:nvSpPr>
              <p:spPr>
                <a:xfrm>
                  <a:off x="6861721" y="4285858"/>
                  <a:ext cx="1334211" cy="2992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𝐶𝑖𝑟𝑐𝑢𝑖𝑡𝑜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𝑓𝑣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CDC4F69-1958-4FED-92AD-B8F5E4111D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1721" y="4285858"/>
                  <a:ext cx="1334211" cy="299249"/>
                </a:xfrm>
                <a:prstGeom prst="rect">
                  <a:avLst/>
                </a:prstGeom>
                <a:blipFill>
                  <a:blip r:embed="rId7"/>
                  <a:stretch>
                    <a:fillRect l="-4128" r="-3670" b="-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851AE75-AEDB-423D-A2F9-AFFDEE815AB4}"/>
              </a:ext>
            </a:extLst>
          </p:cNvPr>
          <p:cNvGrpSpPr/>
          <p:nvPr/>
        </p:nvGrpSpPr>
        <p:grpSpPr>
          <a:xfrm>
            <a:off x="9224642" y="3953828"/>
            <a:ext cx="2212978" cy="1730808"/>
            <a:chOff x="9224642" y="4285858"/>
            <a:chExt cx="2212978" cy="17308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CB327E1-033C-4C33-AA1C-DCA9DD2E648C}"/>
                    </a:ext>
                  </a:extLst>
                </p:cNvPr>
                <p:cNvSpPr txBox="1"/>
                <p:nvPr/>
              </p:nvSpPr>
              <p:spPr>
                <a:xfrm>
                  <a:off x="9454983" y="4285858"/>
                  <a:ext cx="1334211" cy="2992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𝐶𝑖𝑟𝑐𝑢𝑖𝑡𝑜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𝑓𝑣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CB327E1-033C-4C33-AA1C-DCA9DD2E64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54983" y="4285858"/>
                  <a:ext cx="1334211" cy="299249"/>
                </a:xfrm>
                <a:prstGeom prst="rect">
                  <a:avLst/>
                </a:prstGeom>
                <a:blipFill>
                  <a:blip r:embed="rId8"/>
                  <a:stretch>
                    <a:fillRect l="-4110" r="-3196" b="-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A629C50-DC98-47D3-84A5-1AE46D822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224642" y="4585107"/>
              <a:ext cx="2212978" cy="1431559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5DEF29D-8042-4FF9-8EFE-2DFCC2EDB253}"/>
                  </a:ext>
                </a:extLst>
              </p:cNvPr>
              <p:cNvSpPr txBox="1"/>
              <p:nvPr/>
            </p:nvSpPr>
            <p:spPr>
              <a:xfrm>
                <a:off x="649605" y="5709360"/>
                <a:ext cx="7161063" cy="6081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𝐺𝐺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𝐼𝑂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𝐷𝑆𝑀𝐴𝑋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=13.78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𝑛𝑠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5DEF29D-8042-4FF9-8EFE-2DFCC2EDB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605" y="5709360"/>
                <a:ext cx="7161063" cy="608115"/>
              </a:xfrm>
              <a:prstGeom prst="rect">
                <a:avLst/>
              </a:prstGeom>
              <a:blipFill>
                <a:blip r:embed="rId10"/>
                <a:stretch>
                  <a:fillRect b="-10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9741434-BAD0-413F-AC33-8559C14383A1}"/>
              </a:ext>
            </a:extLst>
          </p:cNvPr>
          <p:cNvCxnSpPr>
            <a:cxnSpLocks/>
          </p:cNvCxnSpPr>
          <p:nvPr/>
        </p:nvCxnSpPr>
        <p:spPr>
          <a:xfrm>
            <a:off x="2438400" y="3299460"/>
            <a:ext cx="220980" cy="12856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221D7DE-17C5-49B5-953F-3785F0BAC088}"/>
                  </a:ext>
                </a:extLst>
              </p:cNvPr>
              <p:cNvSpPr txBox="1"/>
              <p:nvPr/>
            </p:nvSpPr>
            <p:spPr>
              <a:xfrm>
                <a:off x="754380" y="5195755"/>
                <a:ext cx="1562094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𝐶𝑎𝑙𝑐𝑢𝑙𝑜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221D7DE-17C5-49B5-953F-3785F0BAC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" y="5195755"/>
                <a:ext cx="1562094" cy="299249"/>
              </a:xfrm>
              <a:prstGeom prst="rect">
                <a:avLst/>
              </a:prstGeom>
              <a:blipFill>
                <a:blip r:embed="rId11"/>
                <a:stretch>
                  <a:fillRect l="-3516" r="-1172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4C3B061-5558-4D11-B9B0-518CA02D916B}"/>
                  </a:ext>
                </a:extLst>
              </p:cNvPr>
              <p:cNvSpPr txBox="1"/>
              <p:nvPr/>
            </p:nvSpPr>
            <p:spPr>
              <a:xfrm>
                <a:off x="754380" y="6477582"/>
                <a:ext cx="40135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𝑒𝑠𝑡𝑜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𝑝𝑜𝑑𝑒𝑚𝑜𝑠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𝑐𝑎𝑙𝑐𝑢𝑙𝑎𝑟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𝑝𝑜𝑡𝑒𝑛𝑐𝑖𝑎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4C3B061-5558-4D11-B9B0-518CA02D9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" y="6477582"/>
                <a:ext cx="4013599" cy="276999"/>
              </a:xfrm>
              <a:prstGeom prst="rect">
                <a:avLst/>
              </a:prstGeom>
              <a:blipFill>
                <a:blip r:embed="rId12"/>
                <a:stretch>
                  <a:fillRect l="-456" t="-4444" r="-167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08A10B4-A176-4D4F-8A4B-84304796206E}"/>
                  </a:ext>
                </a:extLst>
              </p:cNvPr>
              <p:cNvSpPr txBox="1"/>
              <p:nvPr/>
            </p:nvSpPr>
            <p:spPr>
              <a:xfrm>
                <a:off x="3302254" y="5249684"/>
                <a:ext cx="1312154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𝑝𝑓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08A10B4-A176-4D4F-8A4B-843047962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254" y="5249684"/>
                <a:ext cx="1312154" cy="299569"/>
              </a:xfrm>
              <a:prstGeom prst="rect">
                <a:avLst/>
              </a:prstGeom>
              <a:blipFill>
                <a:blip r:embed="rId13"/>
                <a:stretch>
                  <a:fillRect l="-4186" r="-6047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7490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C746491-B469-4CAF-8CB7-69F3E3AEF6AC}"/>
                  </a:ext>
                </a:extLst>
              </p:cNvPr>
              <p:cNvSpPr txBox="1"/>
              <p:nvPr/>
            </p:nvSpPr>
            <p:spPr>
              <a:xfrm>
                <a:off x="1535352" y="144459"/>
                <a:ext cx="9914702" cy="5762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𝐶𝑎𝑙𝑐𝑢𝑙𝑜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𝑠𝑎𝑏𝑒𝑚𝑜𝑠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𝑞𝑢𝑒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𝑐𝑢𝑎𝑛𝑑𝑜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h𝑎𝑦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𝑠𝑎𝑙𝑡𝑜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𝑐𝑎𝑝𝑎𝑐𝑖𝑑𝑎𝑑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h𝑎𝑦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𝑠𝑎𝑙𝑡𝑜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𝑐𝑎𝑟𝑔𝑎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La idea </a:t>
                </a:r>
                <a:r>
                  <a:rPr lang="en-US" dirty="0" err="1"/>
                  <a:t>ahora</a:t>
                </a:r>
                <a:r>
                  <a:rPr lang="en-US" dirty="0"/>
                  <a:t> es </a:t>
                </a:r>
                <a:r>
                  <a:rPr lang="en-US" dirty="0" err="1"/>
                  <a:t>medir</a:t>
                </a:r>
                <a:r>
                  <a:rPr lang="en-US" dirty="0"/>
                  <a:t> ese </a:t>
                </a:r>
                <a:r>
                  <a:rPr lang="en-US" dirty="0" err="1"/>
                  <a:t>salto</a:t>
                </a:r>
                <a:r>
                  <a:rPr lang="en-US" dirty="0"/>
                  <a:t> de carga, </a:t>
                </a:r>
                <a:r>
                  <a:rPr lang="en-US" b="1" dirty="0"/>
                  <a:t>que </a:t>
                </a:r>
                <a:r>
                  <a:rPr lang="en-US" b="1" dirty="0" err="1"/>
                  <a:t>pasa</a:t>
                </a:r>
                <a:r>
                  <a:rPr lang="en-US" b="1" dirty="0"/>
                  <a:t> una sola </a:t>
                </a:r>
                <a:r>
                  <a:rPr lang="en-US" b="1" dirty="0" err="1"/>
                  <a:t>vez</a:t>
                </a:r>
                <a:r>
                  <a:rPr lang="en-US" b="1" dirty="0"/>
                  <a:t> </a:t>
                </a:r>
                <a:r>
                  <a:rPr lang="en-US" b="1" dirty="0" err="1"/>
                  <a:t>en</a:t>
                </a:r>
                <a:r>
                  <a:rPr lang="en-US" b="1" dirty="0"/>
                  <a:t> el </a:t>
                </a:r>
                <a:r>
                  <a:rPr lang="en-US" b="1" dirty="0" err="1"/>
                  <a:t>grafico</a:t>
                </a:r>
                <a:r>
                  <a:rPr lang="en-US" b="1" dirty="0"/>
                  <a:t>.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C746491-B469-4CAF-8CB7-69F3E3AEF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352" y="144459"/>
                <a:ext cx="9914702" cy="576248"/>
              </a:xfrm>
              <a:prstGeom prst="rect">
                <a:avLst/>
              </a:prstGeom>
              <a:blipFill>
                <a:blip r:embed="rId2"/>
                <a:stretch>
                  <a:fillRect l="-1476" t="-1064" b="-24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8EC759B-5AFB-4560-9593-DB8606AB6C18}"/>
                  </a:ext>
                </a:extLst>
              </p:cNvPr>
              <p:cNvSpPr txBox="1"/>
              <p:nvPr/>
            </p:nvSpPr>
            <p:spPr>
              <a:xfrm>
                <a:off x="7178040" y="1272540"/>
                <a:ext cx="449285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𝑚𝑎𝑛𝑡𝑖𝑒𝑛𝑒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𝑐𝑜𝑛𝑠𝑡𝑎𝑛𝑡𝑒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𝑡𝑟𝑎𝑛𝑠𝑖𝑐𝑖𝑜𝑛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8EC759B-5AFB-4560-9593-DB8606AB6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8040" y="1272540"/>
                <a:ext cx="4492850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Picture 30">
            <a:extLst>
              <a:ext uri="{FF2B5EF4-FFF2-40B4-BE49-F238E27FC236}">
                <a16:creationId xmlns:a16="http://schemas.microsoft.com/office/drawing/2014/main" id="{3C854300-5389-4250-9165-11489AA08E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8550" y="1965795"/>
            <a:ext cx="1790700" cy="647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272E88E-B3AC-48A1-9465-8582AC71E069}"/>
                  </a:ext>
                </a:extLst>
              </p:cNvPr>
              <p:cNvSpPr txBox="1"/>
              <p:nvPr/>
            </p:nvSpPr>
            <p:spPr>
              <a:xfrm>
                <a:off x="9242259" y="1977873"/>
                <a:ext cx="2329997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−5.4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=66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272E88E-B3AC-48A1-9465-8582AC71E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2259" y="1977873"/>
                <a:ext cx="2329997" cy="5259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0A7BA66-5FB6-4FE3-807D-ED1AEB8C9937}"/>
                  </a:ext>
                </a:extLst>
              </p:cNvPr>
              <p:cNvSpPr txBox="1"/>
              <p:nvPr/>
            </p:nvSpPr>
            <p:spPr>
              <a:xfrm>
                <a:off x="7241299" y="2861243"/>
                <a:ext cx="3819572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𝑑𝑞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=(7.5−2.5)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𝑛𝐶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0A7BA66-5FB6-4FE3-807D-ED1AEB8C99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1299" y="2861243"/>
                <a:ext cx="3819572" cy="5259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42210FE-EFA7-4865-A758-9F3FF7B85F9B}"/>
                  </a:ext>
                </a:extLst>
              </p:cNvPr>
              <p:cNvSpPr txBox="1"/>
              <p:nvPr/>
            </p:nvSpPr>
            <p:spPr>
              <a:xfrm>
                <a:off x="7594611" y="3634904"/>
                <a:ext cx="3456074" cy="4637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𝑛𝐶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66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𝑚𝐴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=75.75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𝑛𝑆</m:t>
                    </m:r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42210FE-EFA7-4865-A758-9F3FF7B85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4611" y="3634904"/>
                <a:ext cx="3456074" cy="463781"/>
              </a:xfrm>
              <a:prstGeom prst="rect">
                <a:avLst/>
              </a:prstGeom>
              <a:blipFill>
                <a:blip r:embed="rId7"/>
                <a:stretch>
                  <a:fillRect r="-1411"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82E52E28-6E12-49E5-9FC2-CD9B66BB35D6}"/>
              </a:ext>
            </a:extLst>
          </p:cNvPr>
          <p:cNvGrpSpPr/>
          <p:nvPr/>
        </p:nvGrpSpPr>
        <p:grpSpPr>
          <a:xfrm>
            <a:off x="421052" y="919873"/>
            <a:ext cx="5450739" cy="4477645"/>
            <a:chOff x="1276458" y="917041"/>
            <a:chExt cx="5450739" cy="4477645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D041F02-D5E1-4614-AB72-4126E26E83A2}"/>
                </a:ext>
              </a:extLst>
            </p:cNvPr>
            <p:cNvGrpSpPr/>
            <p:nvPr/>
          </p:nvGrpSpPr>
          <p:grpSpPr>
            <a:xfrm>
              <a:off x="1276458" y="917041"/>
              <a:ext cx="5450739" cy="4477645"/>
              <a:chOff x="6115158" y="939901"/>
              <a:chExt cx="5450739" cy="4477645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3760EFCF-5481-41C0-9A7A-63AB1ED8D6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115158" y="939901"/>
                <a:ext cx="5450739" cy="4477645"/>
              </a:xfrm>
              <a:prstGeom prst="rect">
                <a:avLst/>
              </a:prstGeom>
            </p:spPr>
          </p:pic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F98CA07C-9989-4F4C-9D5C-8451660FAD58}"/>
                  </a:ext>
                </a:extLst>
              </p:cNvPr>
              <p:cNvGrpSpPr/>
              <p:nvPr/>
            </p:nvGrpSpPr>
            <p:grpSpPr>
              <a:xfrm>
                <a:off x="7550741" y="3309197"/>
                <a:ext cx="1023816" cy="1127706"/>
                <a:chOff x="7550741" y="3309197"/>
                <a:chExt cx="1023816" cy="1127706"/>
              </a:xfrm>
            </p:grpSpPr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79FE83EB-D7E0-4EDD-835A-D82EE72ABA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97470" y="3309197"/>
                  <a:ext cx="0" cy="82592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2F5E2DA2-B5CB-4776-B1E8-B4BCCAB69F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0471" y="3309197"/>
                  <a:ext cx="0" cy="85132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231662E-B6C0-49E3-81F1-D4DAE27CB8D6}"/>
                    </a:ext>
                  </a:extLst>
                </p:cNvPr>
                <p:cNvSpPr txBox="1"/>
                <p:nvPr/>
              </p:nvSpPr>
              <p:spPr>
                <a:xfrm>
                  <a:off x="7550741" y="4180919"/>
                  <a:ext cx="34817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solidFill>
                        <a:schemeClr val="accent1"/>
                      </a:solidFill>
                    </a:rPr>
                    <a:t>2.5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C164727-8E02-45E9-8B10-41EBED4A8A86}"/>
                    </a:ext>
                  </a:extLst>
                </p:cNvPr>
                <p:cNvSpPr txBox="1"/>
                <p:nvPr/>
              </p:nvSpPr>
              <p:spPr>
                <a:xfrm>
                  <a:off x="8226385" y="4190682"/>
                  <a:ext cx="34817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solidFill>
                        <a:schemeClr val="accent1"/>
                      </a:solidFill>
                    </a:rPr>
                    <a:t>7.5</a:t>
                  </a:r>
                </a:p>
              </p:txBody>
            </p:sp>
          </p:grpSp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D5F198C-92D6-4C83-AC4B-6064E94F5451}"/>
                </a:ext>
              </a:extLst>
            </p:cNvPr>
            <p:cNvCxnSpPr>
              <a:cxnSpLocks/>
            </p:cNvCxnSpPr>
            <p:nvPr/>
          </p:nvCxnSpPr>
          <p:spPr>
            <a:xfrm>
              <a:off x="2280285" y="3293110"/>
              <a:ext cx="1784985" cy="0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6310418-0E48-414A-A630-3C2E93406D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87685" y="1881767"/>
              <a:ext cx="2221824" cy="15472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C0FF82C-92AD-4FB1-B2F5-A451FC40CF1E}"/>
                </a:ext>
              </a:extLst>
            </p:cNvPr>
            <p:cNvCxnSpPr/>
            <p:nvPr/>
          </p:nvCxnSpPr>
          <p:spPr>
            <a:xfrm>
              <a:off x="2885640" y="3939704"/>
              <a:ext cx="647023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24A851DB-AC77-47BB-8EC8-4F1C45E41A91}"/>
                    </a:ext>
                  </a:extLst>
                </p:cNvPr>
                <p:cNvSpPr txBox="1"/>
                <p:nvPr/>
              </p:nvSpPr>
              <p:spPr>
                <a:xfrm>
                  <a:off x="1779559" y="3121600"/>
                  <a:ext cx="728854" cy="16812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  <m:sSub>
                              <m:sSubPr>
                                <m:ctrlPr>
                                  <a:rPr lang="en-US" sz="1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𝐼𝑂</m:t>
                                </m:r>
                              </m:sub>
                            </m:sSub>
                          </m:sub>
                        </m:sSub>
                        <m:r>
                          <a:rPr lang="en-US" sz="1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=5.4</m:t>
                        </m:r>
                        <m:r>
                          <a:rPr lang="en-US" sz="1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sz="10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24A851DB-AC77-47BB-8EC8-4F1C45E41A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9559" y="3121600"/>
                  <a:ext cx="728854" cy="168123"/>
                </a:xfrm>
                <a:prstGeom prst="rect">
                  <a:avLst/>
                </a:prstGeom>
                <a:blipFill>
                  <a:blip r:embed="rId9"/>
                  <a:stretch>
                    <a:fillRect l="-4202" r="-4202" b="-185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8561483-7DCA-4819-815F-65CB3292DE59}"/>
                  </a:ext>
                </a:extLst>
              </p:cNvPr>
              <p:cNvSpPr txBox="1"/>
              <p:nvPr/>
            </p:nvSpPr>
            <p:spPr>
              <a:xfrm>
                <a:off x="5960229" y="895061"/>
                <a:ext cx="62317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𝑇𝑜𝑚𝑜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𝑐𝑢𝑟𝑣𝑎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=20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𝑎𝑢𝑛𝑞𝑢𝑒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𝑙𝑎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𝑛𝑢𝑒𝑠𝑡𝑟𝑎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𝑒𝑟𝑎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𝐷𝑆𝑀𝐴𝑋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=13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8561483-7DCA-4819-815F-65CB3292DE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229" y="895061"/>
                <a:ext cx="6231771" cy="276999"/>
              </a:xfrm>
              <a:prstGeom prst="rect">
                <a:avLst/>
              </a:prstGeom>
              <a:blipFill>
                <a:blip r:embed="rId10"/>
                <a:stretch>
                  <a:fillRect l="-489" r="-39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9B4A85F-A27B-42AE-9927-C99D05395A4E}"/>
                  </a:ext>
                </a:extLst>
              </p:cNvPr>
              <p:cNvSpPr txBox="1"/>
              <p:nvPr/>
            </p:nvSpPr>
            <p:spPr>
              <a:xfrm>
                <a:off x="7511213" y="4290932"/>
                <a:ext cx="2187522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𝑓𝑣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=85.75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𝑛𝑆</m:t>
                    </m:r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9B4A85F-A27B-42AE-9927-C99D05395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213" y="4290932"/>
                <a:ext cx="2187522" cy="299249"/>
              </a:xfrm>
              <a:prstGeom prst="rect">
                <a:avLst/>
              </a:prstGeom>
              <a:blipFill>
                <a:blip r:embed="rId11"/>
                <a:stretch>
                  <a:fillRect r="-3064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Picture 41">
            <a:extLst>
              <a:ext uri="{FF2B5EF4-FFF2-40B4-BE49-F238E27FC236}">
                <a16:creationId xmlns:a16="http://schemas.microsoft.com/office/drawing/2014/main" id="{16875F05-1DF4-4E1A-A787-7E181F08058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87457" y="4791140"/>
            <a:ext cx="8183491" cy="184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464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84FE56-3782-45A0-962C-15DB3C155D9F}"/>
                  </a:ext>
                </a:extLst>
              </p:cNvPr>
              <p:cNvSpPr txBox="1"/>
              <p:nvPr/>
            </p:nvSpPr>
            <p:spPr>
              <a:xfrm>
                <a:off x="744718" y="617455"/>
                <a:ext cx="79005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𝑓𝑖𝑛𝑎𝑙𝑚𝑒𝑛𝑡𝑒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𝑞𝑢𝑒𝑟𝑒𝑚𝑜𝑠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𝑡𝑓𝑣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𝑡𝑓𝑣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𝑡𝑓𝑣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1=85.75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13.78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=71.97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84FE56-3782-45A0-962C-15DB3C155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18" y="617455"/>
                <a:ext cx="7900561" cy="276999"/>
              </a:xfrm>
              <a:prstGeom prst="rect">
                <a:avLst/>
              </a:prstGeom>
              <a:blipFill>
                <a:blip r:embed="rId2"/>
                <a:stretch>
                  <a:fillRect t="-21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FBBD9F-866A-4905-B30A-4AB93E2D3F3E}"/>
                  </a:ext>
                </a:extLst>
              </p:cNvPr>
              <p:cNvSpPr txBox="1"/>
              <p:nvPr/>
            </p:nvSpPr>
            <p:spPr>
              <a:xfrm>
                <a:off x="1036949" y="1484721"/>
                <a:ext cx="39163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𝑐𝑜𝑚𝑜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𝑡𝑓𝑣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𝑠𝑖𝑚𝑢𝑙𝑎𝑐𝑖𝑜𝑛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FBBD9F-866A-4905-B30A-4AB93E2D3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949" y="1484721"/>
                <a:ext cx="3916329" cy="276999"/>
              </a:xfrm>
              <a:prstGeom prst="rect">
                <a:avLst/>
              </a:prstGeom>
              <a:blipFill>
                <a:blip r:embed="rId3"/>
                <a:stretch>
                  <a:fillRect l="-933" t="-4444" r="-93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0769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7CAEB-3B60-444C-9BB1-6275B5BA8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Vgs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en-US" dirty="0"/>
              <a:t> =?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5F615-AF5E-4330-86F3-94C2D6138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Datasheet (</a:t>
            </a:r>
            <a:r>
              <a:rPr lang="en-US" dirty="0">
                <a:hlinkClick r:id="rId3"/>
              </a:rPr>
              <a:t>https://www.vishay.com/docs/91019/91019.pdf</a:t>
            </a:r>
            <a:r>
              <a:rPr lang="en-US" dirty="0"/>
              <a:t>):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9C1FB5-A361-4DC1-94A3-50C06DD2B3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0670" y="2547965"/>
            <a:ext cx="9090660" cy="290665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18412CD-9ABA-4831-8D7A-FDDDD8993670}"/>
              </a:ext>
            </a:extLst>
          </p:cNvPr>
          <p:cNvSpPr/>
          <p:nvPr/>
        </p:nvSpPr>
        <p:spPr>
          <a:xfrm>
            <a:off x="1485900" y="3901440"/>
            <a:ext cx="9155430" cy="2438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3BD5A75-E47C-4E6B-88B1-F067D7085E44}"/>
                  </a:ext>
                </a:extLst>
              </p:cNvPr>
              <p:cNvSpPr txBox="1"/>
              <p:nvPr/>
            </p:nvSpPr>
            <p:spPr>
              <a:xfrm>
                <a:off x="1181100" y="5944096"/>
                <a:ext cx="1623906" cy="5811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3BD5A75-E47C-4E6B-88B1-F067D7085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100" y="5944096"/>
                <a:ext cx="1623906" cy="581185"/>
              </a:xfrm>
              <a:prstGeom prst="rect">
                <a:avLst/>
              </a:prstGeom>
              <a:blipFill>
                <a:blip r:embed="rId5"/>
                <a:stretch>
                  <a:fillRect l="-2256" r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67B982-EA9D-42A3-A0E2-1AE0D35F58BB}"/>
                  </a:ext>
                </a:extLst>
              </p:cNvPr>
              <p:cNvSpPr txBox="1"/>
              <p:nvPr/>
            </p:nvSpPr>
            <p:spPr>
              <a:xfrm>
                <a:off x="2895600" y="5959856"/>
                <a:ext cx="1640706" cy="5806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67B982-EA9D-42A3-A0E2-1AE0D35F5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5959856"/>
                <a:ext cx="1640706" cy="580672"/>
              </a:xfrm>
              <a:prstGeom prst="rect">
                <a:avLst/>
              </a:prstGeom>
              <a:blipFill>
                <a:blip r:embed="rId6"/>
                <a:stretch>
                  <a:fillRect l="-2230" r="-2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D75F739-666C-49BA-BA22-61D0D9BA9A92}"/>
                  </a:ext>
                </a:extLst>
              </p:cNvPr>
              <p:cNvSpPr txBox="1"/>
              <p:nvPr/>
            </p:nvSpPr>
            <p:spPr>
              <a:xfrm>
                <a:off x="5212080" y="5944609"/>
                <a:ext cx="4367991" cy="5806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𝑐𝑟𝑒𝑜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𝑞𝑢𝑒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𝑑𝑒𝑏𝑒𝑟𝑖𝑎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4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D75F739-666C-49BA-BA22-61D0D9BA9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080" y="5944609"/>
                <a:ext cx="4367991" cy="58067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4880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7CAEB-3B60-444C-9BB1-6275B5BA8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Cosas</a:t>
            </a:r>
            <a:r>
              <a:rPr lang="en-US" dirty="0"/>
              <a:t> a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cuenta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5F615-AF5E-4330-86F3-94C2D6138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Datasheet (</a:t>
            </a:r>
            <a:r>
              <a:rPr lang="en-US" dirty="0">
                <a:hlinkClick r:id="rId2"/>
              </a:rPr>
              <a:t>https://www.vishay.com/docs/91019/91019.pdf</a:t>
            </a:r>
            <a:r>
              <a:rPr lang="en-US" dirty="0"/>
              <a:t>):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B386D8-72B5-4B3B-AEEA-0C9E7AB9B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979" y="2473934"/>
            <a:ext cx="8260080" cy="26532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C76EDF9-0866-4A5E-974E-6BAE375797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020" y="5387340"/>
            <a:ext cx="3144189" cy="1248727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B849830-9B34-47CC-A625-CB451EED6261}"/>
              </a:ext>
            </a:extLst>
          </p:cNvPr>
          <p:cNvSpPr txBox="1">
            <a:spLocks/>
          </p:cNvSpPr>
          <p:nvPr/>
        </p:nvSpPr>
        <p:spPr>
          <a:xfrm>
            <a:off x="4671060" y="5387340"/>
            <a:ext cx="6972300" cy="1105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Vgs</a:t>
            </a:r>
            <a:r>
              <a:rPr lang="en-US" dirty="0"/>
              <a:t>  = 0  =&gt; </a:t>
            </a:r>
            <a:r>
              <a:rPr lang="en-US" dirty="0" err="1"/>
              <a:t>nos</a:t>
            </a:r>
            <a:r>
              <a:rPr lang="en-US" dirty="0"/>
              <a:t> dan Cgd1 (</a:t>
            </a:r>
            <a:r>
              <a:rPr lang="en-US" dirty="0" err="1"/>
              <a:t>estado</a:t>
            </a:r>
            <a:r>
              <a:rPr lang="en-US" dirty="0"/>
              <a:t> OFF).</a:t>
            </a:r>
          </a:p>
          <a:p>
            <a:pPr marL="0" indent="0">
              <a:buNone/>
            </a:pPr>
            <a:r>
              <a:rPr lang="en-US" dirty="0" err="1"/>
              <a:t>Ciss</a:t>
            </a:r>
            <a:r>
              <a:rPr lang="en-US" dirty="0"/>
              <a:t> = (Cgs + Cgd1)         </a:t>
            </a:r>
            <a:r>
              <a:rPr lang="en-US" dirty="0" err="1"/>
              <a:t>Crss</a:t>
            </a:r>
            <a:r>
              <a:rPr lang="en-US" dirty="0"/>
              <a:t> = Cgd1 = 60pf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7F5C88B-0FC5-427B-972B-0E3CCB3750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4299" y="2591321"/>
            <a:ext cx="3207681" cy="265320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13B20BC-A6DF-4F17-954C-B084B7F434B2}"/>
              </a:ext>
            </a:extLst>
          </p:cNvPr>
          <p:cNvSpPr/>
          <p:nvPr/>
        </p:nvSpPr>
        <p:spPr>
          <a:xfrm>
            <a:off x="10500360" y="3070860"/>
            <a:ext cx="624840" cy="152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60C529-CE75-4D99-9F13-86097B010EC4}"/>
              </a:ext>
            </a:extLst>
          </p:cNvPr>
          <p:cNvSpPr/>
          <p:nvPr/>
        </p:nvSpPr>
        <p:spPr>
          <a:xfrm>
            <a:off x="364979" y="4221480"/>
            <a:ext cx="3589800" cy="9056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05832EC-8EF2-4F11-A43C-46C56E8C0AD6}"/>
              </a:ext>
            </a:extLst>
          </p:cNvPr>
          <p:cNvSpPr/>
          <p:nvPr/>
        </p:nvSpPr>
        <p:spPr>
          <a:xfrm>
            <a:off x="364979" y="2720340"/>
            <a:ext cx="3589800" cy="6477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679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5F8F8C8-4798-4BB1-A4CF-85C3F1F81B0B}"/>
              </a:ext>
            </a:extLst>
          </p:cNvPr>
          <p:cNvSpPr txBox="1"/>
          <p:nvPr/>
        </p:nvSpPr>
        <p:spPr>
          <a:xfrm>
            <a:off x="979120" y="560964"/>
            <a:ext cx="821314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err="1"/>
              <a:t>Caracteristicas</a:t>
            </a:r>
            <a:r>
              <a:rPr lang="en-US" dirty="0"/>
              <a:t> </a:t>
            </a:r>
            <a:r>
              <a:rPr lang="en-US" b="0" dirty="0" err="1"/>
              <a:t>Diodo</a:t>
            </a:r>
            <a:r>
              <a:rPr lang="en-US" b="0" dirty="0"/>
              <a:t> MUR460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https://www.onsemi.com/pdf/datasheet/mur420-d.pdf</a:t>
            </a:r>
            <a:r>
              <a:rPr lang="en-US" dirty="0"/>
              <a:t>)</a:t>
            </a:r>
            <a:endParaRPr lang="en-US" b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6EFCD9-853B-4517-8A01-B3857DDE4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302" y="1159769"/>
            <a:ext cx="9563395" cy="436906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63B357B-9DF9-4708-8A14-B058C9BD1905}"/>
              </a:ext>
            </a:extLst>
          </p:cNvPr>
          <p:cNvSpPr/>
          <p:nvPr/>
        </p:nvSpPr>
        <p:spPr>
          <a:xfrm>
            <a:off x="9058275" y="2028825"/>
            <a:ext cx="895350" cy="7429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3AFA174-1789-4780-9169-F28B3BB4679A}"/>
                  </a:ext>
                </a:extLst>
              </p:cNvPr>
              <p:cNvSpPr txBox="1"/>
              <p:nvPr/>
            </p:nvSpPr>
            <p:spPr>
              <a:xfrm>
                <a:off x="1420982" y="5712139"/>
                <a:ext cx="1692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𝑇𝑜𝑚𝑜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3AFA174-1789-4780-9169-F28B3BB46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982" y="5712139"/>
                <a:ext cx="1692964" cy="276999"/>
              </a:xfrm>
              <a:prstGeom prst="rect">
                <a:avLst/>
              </a:prstGeom>
              <a:blipFill>
                <a:blip r:embed="rId4"/>
                <a:stretch>
                  <a:fillRect l="-2518" r="-2878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0837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9610D7C-A75F-47DC-83B4-8B87B91C7A17}"/>
                  </a:ext>
                </a:extLst>
              </p:cNvPr>
              <p:cNvSpPr txBox="1"/>
              <p:nvPr/>
            </p:nvSpPr>
            <p:spPr>
              <a:xfrm>
                <a:off x="1464567" y="2978169"/>
                <a:ext cx="281622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𝐻𝑒𝑚𝑖𝑐𝑖𝑟𝑐𝑢𝑖𝑡𝑜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9610D7C-A75F-47DC-83B4-8B87B91C7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567" y="2978169"/>
                <a:ext cx="281622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206">
            <a:extLst>
              <a:ext uri="{FF2B5EF4-FFF2-40B4-BE49-F238E27FC236}">
                <a16:creationId xmlns:a16="http://schemas.microsoft.com/office/drawing/2014/main" id="{CD9AE760-46CC-4E63-A973-789EDD56A4F6}"/>
              </a:ext>
            </a:extLst>
          </p:cNvPr>
          <p:cNvGrpSpPr>
            <a:grpSpLocks/>
          </p:cNvGrpSpPr>
          <p:nvPr/>
        </p:nvGrpSpPr>
        <p:grpSpPr bwMode="auto">
          <a:xfrm>
            <a:off x="1656918" y="4242636"/>
            <a:ext cx="304800" cy="762000"/>
            <a:chOff x="4224" y="2400"/>
            <a:chExt cx="192" cy="480"/>
          </a:xfrm>
        </p:grpSpPr>
        <p:sp>
          <p:nvSpPr>
            <p:cNvPr id="9" name="Oval 20">
              <a:extLst>
                <a:ext uri="{FF2B5EF4-FFF2-40B4-BE49-F238E27FC236}">
                  <a16:creationId xmlns:a16="http://schemas.microsoft.com/office/drawing/2014/main" id="{F49CF835-68E4-42D7-9C20-09EEAC52B56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24" y="2544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10" name="Line 21">
              <a:extLst>
                <a:ext uri="{FF2B5EF4-FFF2-40B4-BE49-F238E27FC236}">
                  <a16:creationId xmlns:a16="http://schemas.microsoft.com/office/drawing/2014/main" id="{C93223D3-6902-41BB-9CF5-61A160AD18B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4320" y="240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22">
              <a:extLst>
                <a:ext uri="{FF2B5EF4-FFF2-40B4-BE49-F238E27FC236}">
                  <a16:creationId xmlns:a16="http://schemas.microsoft.com/office/drawing/2014/main" id="{1A0BF7F3-0C1A-478E-BB8D-3CFBA77B6AC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4320" y="273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23">
              <a:extLst>
                <a:ext uri="{FF2B5EF4-FFF2-40B4-BE49-F238E27FC236}">
                  <a16:creationId xmlns:a16="http://schemas.microsoft.com/office/drawing/2014/main" id="{80F89B28-EFFD-4F2F-A9FB-CAA51B5CA0A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2592"/>
              <a:ext cx="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24">
              <a:extLst>
                <a:ext uri="{FF2B5EF4-FFF2-40B4-BE49-F238E27FC236}">
                  <a16:creationId xmlns:a16="http://schemas.microsoft.com/office/drawing/2014/main" id="{67D651F1-A34E-43EE-A150-DF4A564F0CC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2568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25">
              <a:extLst>
                <a:ext uri="{FF2B5EF4-FFF2-40B4-BE49-F238E27FC236}">
                  <a16:creationId xmlns:a16="http://schemas.microsoft.com/office/drawing/2014/main" id="{A86D34E9-CD60-47DA-B0EB-C1AF5426D21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2688"/>
              <a:ext cx="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Freeform 12">
            <a:extLst>
              <a:ext uri="{FF2B5EF4-FFF2-40B4-BE49-F238E27FC236}">
                <a16:creationId xmlns:a16="http://schemas.microsoft.com/office/drawing/2014/main" id="{FDEB4706-1E18-40BD-8CB9-5A6758EEDFAA}"/>
              </a:ext>
            </a:extLst>
          </p:cNvPr>
          <p:cNvSpPr>
            <a:spLocks noChangeAspect="1"/>
          </p:cNvSpPr>
          <p:nvPr/>
        </p:nvSpPr>
        <p:spPr bwMode="auto">
          <a:xfrm>
            <a:off x="2905719" y="3436522"/>
            <a:ext cx="152400" cy="762000"/>
          </a:xfrm>
          <a:custGeom>
            <a:avLst/>
            <a:gdLst>
              <a:gd name="T0" fmla="*/ 60483750 w 192"/>
              <a:gd name="T1" fmla="*/ 0 h 960"/>
              <a:gd name="T2" fmla="*/ 60483750 w 192"/>
              <a:gd name="T3" fmla="*/ 120967500 h 960"/>
              <a:gd name="T4" fmla="*/ 120967500 w 192"/>
              <a:gd name="T5" fmla="*/ 151209375 h 960"/>
              <a:gd name="T6" fmla="*/ 0 w 192"/>
              <a:gd name="T7" fmla="*/ 211693125 h 960"/>
              <a:gd name="T8" fmla="*/ 120967500 w 192"/>
              <a:gd name="T9" fmla="*/ 272176875 h 960"/>
              <a:gd name="T10" fmla="*/ 0 w 192"/>
              <a:gd name="T11" fmla="*/ 332660625 h 960"/>
              <a:gd name="T12" fmla="*/ 120967500 w 192"/>
              <a:gd name="T13" fmla="*/ 393144375 h 960"/>
              <a:gd name="T14" fmla="*/ 0 w 192"/>
              <a:gd name="T15" fmla="*/ 453628125 h 960"/>
              <a:gd name="T16" fmla="*/ 60483750 w 192"/>
              <a:gd name="T17" fmla="*/ 483870000 h 960"/>
              <a:gd name="T18" fmla="*/ 60483750 w 192"/>
              <a:gd name="T19" fmla="*/ 604837500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9" name="Line 242">
            <a:extLst>
              <a:ext uri="{FF2B5EF4-FFF2-40B4-BE49-F238E27FC236}">
                <a16:creationId xmlns:a16="http://schemas.microsoft.com/office/drawing/2014/main" id="{0A2BE492-0B7E-4AE1-BD9F-5A8D6DA5CC52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2818900" y="5673871"/>
            <a:ext cx="322263" cy="93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r"/>
            <a:endParaRPr lang="en-US" dirty="0"/>
          </a:p>
        </p:txBody>
      </p:sp>
      <p:grpSp>
        <p:nvGrpSpPr>
          <p:cNvPr id="25" name="Group 209">
            <a:extLst>
              <a:ext uri="{FF2B5EF4-FFF2-40B4-BE49-F238E27FC236}">
                <a16:creationId xmlns:a16="http://schemas.microsoft.com/office/drawing/2014/main" id="{34FE855A-4B27-4868-8BB8-827F322362B6}"/>
              </a:ext>
            </a:extLst>
          </p:cNvPr>
          <p:cNvGrpSpPr>
            <a:grpSpLocks/>
          </p:cNvGrpSpPr>
          <p:nvPr/>
        </p:nvGrpSpPr>
        <p:grpSpPr bwMode="auto">
          <a:xfrm>
            <a:off x="2906512" y="4165493"/>
            <a:ext cx="152400" cy="1398588"/>
            <a:chOff x="3935" y="1631"/>
            <a:chExt cx="96" cy="881"/>
          </a:xfrm>
        </p:grpSpPr>
        <p:sp>
          <p:nvSpPr>
            <p:cNvPr id="26" name="Arc 59">
              <a:extLst>
                <a:ext uri="{FF2B5EF4-FFF2-40B4-BE49-F238E27FC236}">
                  <a16:creationId xmlns:a16="http://schemas.microsoft.com/office/drawing/2014/main" id="{AD66FC9C-5E91-4202-870B-D110962C0E9E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95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0"/>
                  </a:cubicBezTo>
                  <a:cubicBezTo>
                    <a:pt x="33509" y="0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0"/>
                  </a:cubicBezTo>
                  <a:cubicBezTo>
                    <a:pt x="33509" y="0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Arc 60">
              <a:extLst>
                <a:ext uri="{FF2B5EF4-FFF2-40B4-BE49-F238E27FC236}">
                  <a16:creationId xmlns:a16="http://schemas.microsoft.com/office/drawing/2014/main" id="{B2BE6CF3-CB78-440D-B624-70ABFDE7AE83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943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0"/>
                  </a:cubicBezTo>
                  <a:cubicBezTo>
                    <a:pt x="33509" y="0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0"/>
                  </a:cubicBezTo>
                  <a:cubicBezTo>
                    <a:pt x="33509" y="0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Arc 61">
              <a:extLst>
                <a:ext uri="{FF2B5EF4-FFF2-40B4-BE49-F238E27FC236}">
                  <a16:creationId xmlns:a16="http://schemas.microsoft.com/office/drawing/2014/main" id="{EB7E0C69-9826-4F4B-80B1-D34AF59EB022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6" y="1991"/>
              <a:ext cx="25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0"/>
                  </a:cubicBezTo>
                  <a:cubicBezTo>
                    <a:pt x="33509" y="0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0"/>
                  </a:cubicBezTo>
                  <a:cubicBezTo>
                    <a:pt x="33509" y="0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Arc 62">
              <a:extLst>
                <a:ext uri="{FF2B5EF4-FFF2-40B4-BE49-F238E27FC236}">
                  <a16:creationId xmlns:a16="http://schemas.microsoft.com/office/drawing/2014/main" id="{05E9D498-903E-4E03-8733-3E4C12308FE8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47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0"/>
                  </a:cubicBezTo>
                  <a:cubicBezTo>
                    <a:pt x="33509" y="0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0"/>
                  </a:cubicBezTo>
                  <a:cubicBezTo>
                    <a:pt x="33509" y="0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63">
              <a:extLst>
                <a:ext uri="{FF2B5EF4-FFF2-40B4-BE49-F238E27FC236}">
                  <a16:creationId xmlns:a16="http://schemas.microsoft.com/office/drawing/2014/main" id="{A99E3C1C-3771-4918-8534-C6366114830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892" y="1721"/>
              <a:ext cx="1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64">
              <a:extLst>
                <a:ext uri="{FF2B5EF4-FFF2-40B4-BE49-F238E27FC236}">
                  <a16:creationId xmlns:a16="http://schemas.microsoft.com/office/drawing/2014/main" id="{26A65752-6523-43DE-93E5-EC85719FB23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788" y="2318"/>
              <a:ext cx="38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" name="Arc 65">
              <a:extLst>
                <a:ext uri="{FF2B5EF4-FFF2-40B4-BE49-F238E27FC236}">
                  <a16:creationId xmlns:a16="http://schemas.microsoft.com/office/drawing/2014/main" id="{F9005D37-49AF-42B5-8695-63F4A5C338CC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870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Arc 66">
              <a:extLst>
                <a:ext uri="{FF2B5EF4-FFF2-40B4-BE49-F238E27FC236}">
                  <a16:creationId xmlns:a16="http://schemas.microsoft.com/office/drawing/2014/main" id="{7F6F476A-8765-4759-94B1-7775B9AB04FF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18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Arc 67">
              <a:extLst>
                <a:ext uri="{FF2B5EF4-FFF2-40B4-BE49-F238E27FC236}">
                  <a16:creationId xmlns:a16="http://schemas.microsoft.com/office/drawing/2014/main" id="{06400563-8F47-4DF2-92BF-58A875AC5542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2039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0"/>
                  </a:cubicBezTo>
                  <a:cubicBezTo>
                    <a:pt x="33509" y="0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0"/>
                  </a:cubicBezTo>
                  <a:cubicBezTo>
                    <a:pt x="33509" y="0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Arc 68">
              <a:extLst>
                <a:ext uri="{FF2B5EF4-FFF2-40B4-BE49-F238E27FC236}">
                  <a16:creationId xmlns:a16="http://schemas.microsoft.com/office/drawing/2014/main" id="{815D1A12-D07F-4873-B73B-4844B34434A1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66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Arc 69">
              <a:extLst>
                <a:ext uri="{FF2B5EF4-FFF2-40B4-BE49-F238E27FC236}">
                  <a16:creationId xmlns:a16="http://schemas.microsoft.com/office/drawing/2014/main" id="{CA6FD467-B240-4A0D-B31A-FF8273DC335C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2014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Arc 70">
              <a:extLst>
                <a:ext uri="{FF2B5EF4-FFF2-40B4-BE49-F238E27FC236}">
                  <a16:creationId xmlns:a16="http://schemas.microsoft.com/office/drawing/2014/main" id="{2292E840-5DA3-41FE-9EC3-84531CD614DA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182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Arc 71">
              <a:extLst>
                <a:ext uri="{FF2B5EF4-FFF2-40B4-BE49-F238E27FC236}">
                  <a16:creationId xmlns:a16="http://schemas.microsoft.com/office/drawing/2014/main" id="{8F6F87D6-F566-4BF6-BABD-5930A8EB4BD3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206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2" name="Line 22">
            <a:extLst>
              <a:ext uri="{FF2B5EF4-FFF2-40B4-BE49-F238E27FC236}">
                <a16:creationId xmlns:a16="http://schemas.microsoft.com/office/drawing/2014/main" id="{D867C663-947F-484B-B9C4-7B58866244A3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1809318" y="3429225"/>
            <a:ext cx="0" cy="85151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Line 106">
            <a:extLst>
              <a:ext uri="{FF2B5EF4-FFF2-40B4-BE49-F238E27FC236}">
                <a16:creationId xmlns:a16="http://schemas.microsoft.com/office/drawing/2014/main" id="{FB08F3BF-B4C6-4393-9D78-8B910D52CDA9}"/>
              </a:ext>
            </a:extLst>
          </p:cNvPr>
          <p:cNvSpPr>
            <a:spLocks noChangeAspect="1" noChangeShapeType="1"/>
          </p:cNvSpPr>
          <p:nvPr/>
        </p:nvSpPr>
        <p:spPr bwMode="auto">
          <a:xfrm rot="5400000">
            <a:off x="2394030" y="2844512"/>
            <a:ext cx="0" cy="116942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Line 22">
            <a:extLst>
              <a:ext uri="{FF2B5EF4-FFF2-40B4-BE49-F238E27FC236}">
                <a16:creationId xmlns:a16="http://schemas.microsoft.com/office/drawing/2014/main" id="{62D3D6ED-7BE1-490D-8D0E-E5D86ED431E5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1809318" y="4986529"/>
            <a:ext cx="0" cy="85151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Line 106">
            <a:extLst>
              <a:ext uri="{FF2B5EF4-FFF2-40B4-BE49-F238E27FC236}">
                <a16:creationId xmlns:a16="http://schemas.microsoft.com/office/drawing/2014/main" id="{F9D809FF-F5B5-4D85-9BD4-74A82AB248D6}"/>
              </a:ext>
            </a:extLst>
          </p:cNvPr>
          <p:cNvSpPr>
            <a:spLocks noChangeAspect="1" noChangeShapeType="1"/>
          </p:cNvSpPr>
          <p:nvPr/>
        </p:nvSpPr>
        <p:spPr bwMode="auto">
          <a:xfrm rot="5400000">
            <a:off x="2396015" y="5239965"/>
            <a:ext cx="0" cy="117339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4259991-7D9E-47FB-A7C1-C7F2B28C0857}"/>
              </a:ext>
            </a:extLst>
          </p:cNvPr>
          <p:cNvGrpSpPr/>
          <p:nvPr/>
        </p:nvGrpSpPr>
        <p:grpSpPr>
          <a:xfrm>
            <a:off x="4484637" y="1027482"/>
            <a:ext cx="2149909" cy="2409040"/>
            <a:chOff x="5024509" y="-4486"/>
            <a:chExt cx="2149909" cy="2409040"/>
          </a:xfrm>
        </p:grpSpPr>
        <p:grpSp>
          <p:nvGrpSpPr>
            <p:cNvPr id="99" name="Group 206">
              <a:extLst>
                <a:ext uri="{FF2B5EF4-FFF2-40B4-BE49-F238E27FC236}">
                  <a16:creationId xmlns:a16="http://schemas.microsoft.com/office/drawing/2014/main" id="{6FD79401-65FD-4EE2-A4C7-C285AE64AE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4509" y="809150"/>
              <a:ext cx="304800" cy="762000"/>
              <a:chOff x="4224" y="2400"/>
              <a:chExt cx="192" cy="480"/>
            </a:xfrm>
          </p:grpSpPr>
          <p:sp>
            <p:nvSpPr>
              <p:cNvPr id="100" name="Oval 20">
                <a:extLst>
                  <a:ext uri="{FF2B5EF4-FFF2-40B4-BE49-F238E27FC236}">
                    <a16:creationId xmlns:a16="http://schemas.microsoft.com/office/drawing/2014/main" id="{D11C0059-C503-4A18-986A-BE2CA73DA65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224" y="2544"/>
                <a:ext cx="192" cy="19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  <p:sp>
            <p:nvSpPr>
              <p:cNvPr id="101" name="Line 21">
                <a:extLst>
                  <a:ext uri="{FF2B5EF4-FFF2-40B4-BE49-F238E27FC236}">
                    <a16:creationId xmlns:a16="http://schemas.microsoft.com/office/drawing/2014/main" id="{168B1290-C08B-431A-A5B8-FFE4A9C444F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4320" y="2400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Line 22">
                <a:extLst>
                  <a:ext uri="{FF2B5EF4-FFF2-40B4-BE49-F238E27FC236}">
                    <a16:creationId xmlns:a16="http://schemas.microsoft.com/office/drawing/2014/main" id="{860748E0-C219-47AA-A77A-A095469AA1B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4320" y="273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Line 23">
                <a:extLst>
                  <a:ext uri="{FF2B5EF4-FFF2-40B4-BE49-F238E27FC236}">
                    <a16:creationId xmlns:a16="http://schemas.microsoft.com/office/drawing/2014/main" id="{48794ECB-E06D-4AF6-97DB-45B6D1E57A84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96" y="2592"/>
                <a:ext cx="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Line 24">
                <a:extLst>
                  <a:ext uri="{FF2B5EF4-FFF2-40B4-BE49-F238E27FC236}">
                    <a16:creationId xmlns:a16="http://schemas.microsoft.com/office/drawing/2014/main" id="{37563271-221C-441A-B64E-5B647CBF470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20" y="2568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Line 25">
                <a:extLst>
                  <a:ext uri="{FF2B5EF4-FFF2-40B4-BE49-F238E27FC236}">
                    <a16:creationId xmlns:a16="http://schemas.microsoft.com/office/drawing/2014/main" id="{7096C747-4940-47FF-8AB7-D5E72804829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96" y="2688"/>
                <a:ext cx="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6" name="Freeform 12">
              <a:extLst>
                <a:ext uri="{FF2B5EF4-FFF2-40B4-BE49-F238E27FC236}">
                  <a16:creationId xmlns:a16="http://schemas.microsoft.com/office/drawing/2014/main" id="{07996410-4700-4E25-988A-CB4DBEDF962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273310" y="3036"/>
              <a:ext cx="152400" cy="762000"/>
            </a:xfrm>
            <a:custGeom>
              <a:avLst/>
              <a:gdLst>
                <a:gd name="T0" fmla="*/ 60483750 w 192"/>
                <a:gd name="T1" fmla="*/ 0 h 960"/>
                <a:gd name="T2" fmla="*/ 60483750 w 192"/>
                <a:gd name="T3" fmla="*/ 120967500 h 960"/>
                <a:gd name="T4" fmla="*/ 120967500 w 192"/>
                <a:gd name="T5" fmla="*/ 151209375 h 960"/>
                <a:gd name="T6" fmla="*/ 0 w 192"/>
                <a:gd name="T7" fmla="*/ 211693125 h 960"/>
                <a:gd name="T8" fmla="*/ 120967500 w 192"/>
                <a:gd name="T9" fmla="*/ 272176875 h 960"/>
                <a:gd name="T10" fmla="*/ 0 w 192"/>
                <a:gd name="T11" fmla="*/ 332660625 h 960"/>
                <a:gd name="T12" fmla="*/ 120967500 w 192"/>
                <a:gd name="T13" fmla="*/ 393144375 h 960"/>
                <a:gd name="T14" fmla="*/ 0 w 192"/>
                <a:gd name="T15" fmla="*/ 453628125 h 960"/>
                <a:gd name="T16" fmla="*/ 60483750 w 192"/>
                <a:gd name="T17" fmla="*/ 483870000 h 960"/>
                <a:gd name="T18" fmla="*/ 60483750 w 192"/>
                <a:gd name="T19" fmla="*/ 604837500 h 9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2"/>
                <a:gd name="T31" fmla="*/ 0 h 960"/>
                <a:gd name="T32" fmla="*/ 192 w 192"/>
                <a:gd name="T33" fmla="*/ 960 h 9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2" h="960">
                  <a:moveTo>
                    <a:pt x="96" y="0"/>
                  </a:moveTo>
                  <a:lnTo>
                    <a:pt x="96" y="192"/>
                  </a:lnTo>
                  <a:lnTo>
                    <a:pt x="192" y="240"/>
                  </a:lnTo>
                  <a:lnTo>
                    <a:pt x="0" y="336"/>
                  </a:lnTo>
                  <a:lnTo>
                    <a:pt x="192" y="432"/>
                  </a:lnTo>
                  <a:lnTo>
                    <a:pt x="0" y="528"/>
                  </a:lnTo>
                  <a:lnTo>
                    <a:pt x="192" y="624"/>
                  </a:lnTo>
                  <a:lnTo>
                    <a:pt x="0" y="720"/>
                  </a:lnTo>
                  <a:lnTo>
                    <a:pt x="96" y="768"/>
                  </a:lnTo>
                  <a:lnTo>
                    <a:pt x="96" y="96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07" name="Group 240">
              <a:extLst>
                <a:ext uri="{FF2B5EF4-FFF2-40B4-BE49-F238E27FC236}">
                  <a16:creationId xmlns:a16="http://schemas.microsoft.com/office/drawing/2014/main" id="{49111019-F559-4F3E-A5EB-9CE4048EE43E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6072355" y="2049553"/>
              <a:ext cx="627063" cy="77788"/>
              <a:chOff x="3216" y="3936"/>
              <a:chExt cx="395" cy="49"/>
            </a:xfrm>
          </p:grpSpPr>
          <p:sp>
            <p:nvSpPr>
              <p:cNvPr id="108" name="Freeform 241">
                <a:extLst>
                  <a:ext uri="{FF2B5EF4-FFF2-40B4-BE49-F238E27FC236}">
                    <a16:creationId xmlns:a16="http://schemas.microsoft.com/office/drawing/2014/main" id="{5B8273C5-06D3-4D65-96CE-A3637C7484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6" y="3936"/>
                <a:ext cx="192" cy="48"/>
              </a:xfrm>
              <a:custGeom>
                <a:avLst/>
                <a:gdLst>
                  <a:gd name="T0" fmla="*/ 0 w 192"/>
                  <a:gd name="T1" fmla="*/ 48 h 48"/>
                  <a:gd name="T2" fmla="*/ 96 w 192"/>
                  <a:gd name="T3" fmla="*/ 48 h 48"/>
                  <a:gd name="T4" fmla="*/ 192 w 192"/>
                  <a:gd name="T5" fmla="*/ 0 h 48"/>
                  <a:gd name="T6" fmla="*/ 0 60000 65536"/>
                  <a:gd name="T7" fmla="*/ 0 60000 65536"/>
                  <a:gd name="T8" fmla="*/ 0 60000 65536"/>
                  <a:gd name="T9" fmla="*/ 0 w 192"/>
                  <a:gd name="T10" fmla="*/ 0 h 48"/>
                  <a:gd name="T11" fmla="*/ 192 w 192"/>
                  <a:gd name="T12" fmla="*/ 48 h 4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" h="48">
                    <a:moveTo>
                      <a:pt x="0" y="48"/>
                    </a:moveTo>
                    <a:lnTo>
                      <a:pt x="96" y="48"/>
                    </a:lnTo>
                    <a:lnTo>
                      <a:pt x="192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r"/>
                <a:endParaRPr lang="en-US"/>
              </a:p>
            </p:txBody>
          </p:sp>
          <p:sp>
            <p:nvSpPr>
              <p:cNvPr id="109" name="Line 242">
                <a:extLst>
                  <a:ext uri="{FF2B5EF4-FFF2-40B4-BE49-F238E27FC236}">
                    <a16:creationId xmlns:a16="http://schemas.microsoft.com/office/drawing/2014/main" id="{811ADA15-0AED-46AB-B828-0D3DD27297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3984"/>
                <a:ext cx="203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r"/>
                <a:endParaRPr lang="en-US" dirty="0"/>
              </a:p>
            </p:txBody>
          </p:sp>
        </p:grpSp>
        <p:grpSp>
          <p:nvGrpSpPr>
            <p:cNvPr id="110" name="Group 209">
              <a:extLst>
                <a:ext uri="{FF2B5EF4-FFF2-40B4-BE49-F238E27FC236}">
                  <a16:creationId xmlns:a16="http://schemas.microsoft.com/office/drawing/2014/main" id="{24F5C009-C5B6-442C-9542-5FED43596D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74103" y="732007"/>
              <a:ext cx="152400" cy="1081088"/>
              <a:chOff x="3935" y="1631"/>
              <a:chExt cx="96" cy="681"/>
            </a:xfrm>
          </p:grpSpPr>
          <p:sp>
            <p:nvSpPr>
              <p:cNvPr id="111" name="Arc 59">
                <a:extLst>
                  <a:ext uri="{FF2B5EF4-FFF2-40B4-BE49-F238E27FC236}">
                    <a16:creationId xmlns:a16="http://schemas.microsoft.com/office/drawing/2014/main" id="{02A8C25F-532E-47FA-9D2C-2876F79A1E2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95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" name="Arc 60">
                <a:extLst>
                  <a:ext uri="{FF2B5EF4-FFF2-40B4-BE49-F238E27FC236}">
                    <a16:creationId xmlns:a16="http://schemas.microsoft.com/office/drawing/2014/main" id="{9DA57C12-9781-4398-BF75-DB52657A755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943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" name="Arc 61">
                <a:extLst>
                  <a:ext uri="{FF2B5EF4-FFF2-40B4-BE49-F238E27FC236}">
                    <a16:creationId xmlns:a16="http://schemas.microsoft.com/office/drawing/2014/main" id="{6C3EE945-2384-43CF-AE58-64417D7CA34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6" y="1991"/>
                <a:ext cx="25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" name="Arc 62">
                <a:extLst>
                  <a:ext uri="{FF2B5EF4-FFF2-40B4-BE49-F238E27FC236}">
                    <a16:creationId xmlns:a16="http://schemas.microsoft.com/office/drawing/2014/main" id="{D73504F4-6EE2-44D8-9ADD-B0F78C49EC5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47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" name="Line 63">
                <a:extLst>
                  <a:ext uri="{FF2B5EF4-FFF2-40B4-BE49-F238E27FC236}">
                    <a16:creationId xmlns:a16="http://schemas.microsoft.com/office/drawing/2014/main" id="{23F76BE1-B9C7-4367-8152-998FD1FA2234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892" y="1721"/>
                <a:ext cx="1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Line 64">
                <a:extLst>
                  <a:ext uri="{FF2B5EF4-FFF2-40B4-BE49-F238E27FC236}">
                    <a16:creationId xmlns:a16="http://schemas.microsoft.com/office/drawing/2014/main" id="{8B5F11F7-421F-49CD-9578-420127D99D7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888" y="2218"/>
                <a:ext cx="18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7" name="Arc 65">
                <a:extLst>
                  <a:ext uri="{FF2B5EF4-FFF2-40B4-BE49-F238E27FC236}">
                    <a16:creationId xmlns:a16="http://schemas.microsoft.com/office/drawing/2014/main" id="{4F212E8F-0BDC-44EA-BA36-599C441FF5F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870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" name="Arc 66">
                <a:extLst>
                  <a:ext uri="{FF2B5EF4-FFF2-40B4-BE49-F238E27FC236}">
                    <a16:creationId xmlns:a16="http://schemas.microsoft.com/office/drawing/2014/main" id="{73E29847-53EA-429A-B1B7-763769B580C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18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" name="Arc 67">
                <a:extLst>
                  <a:ext uri="{FF2B5EF4-FFF2-40B4-BE49-F238E27FC236}">
                    <a16:creationId xmlns:a16="http://schemas.microsoft.com/office/drawing/2014/main" id="{EA02889D-05C3-49FC-9625-3C4B2765DE3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2039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" name="Arc 68">
                <a:extLst>
                  <a:ext uri="{FF2B5EF4-FFF2-40B4-BE49-F238E27FC236}">
                    <a16:creationId xmlns:a16="http://schemas.microsoft.com/office/drawing/2014/main" id="{0CD5D130-72F5-49D4-9359-4627987821E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66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" name="Arc 69">
                <a:extLst>
                  <a:ext uri="{FF2B5EF4-FFF2-40B4-BE49-F238E27FC236}">
                    <a16:creationId xmlns:a16="http://schemas.microsoft.com/office/drawing/2014/main" id="{189FD8B9-0EFA-4FA9-9319-179CADA9DC5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2014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" name="Arc 70">
                <a:extLst>
                  <a:ext uri="{FF2B5EF4-FFF2-40B4-BE49-F238E27FC236}">
                    <a16:creationId xmlns:a16="http://schemas.microsoft.com/office/drawing/2014/main" id="{C788CF82-4EDF-4987-A2AC-78D938A4867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182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" name="Arc 71">
                <a:extLst>
                  <a:ext uri="{FF2B5EF4-FFF2-40B4-BE49-F238E27FC236}">
                    <a16:creationId xmlns:a16="http://schemas.microsoft.com/office/drawing/2014/main" id="{38096BFA-7304-45A8-8966-D8F231EF2B6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206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4" name="Group 218">
              <a:extLst>
                <a:ext uri="{FF2B5EF4-FFF2-40B4-BE49-F238E27FC236}">
                  <a16:creationId xmlns:a16="http://schemas.microsoft.com/office/drawing/2014/main" id="{BBB17870-656D-4F20-99A1-C51E953A23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22018" y="-4486"/>
              <a:ext cx="152400" cy="1735138"/>
              <a:chOff x="5280" y="878"/>
              <a:chExt cx="96" cy="1093"/>
            </a:xfrm>
          </p:grpSpPr>
          <p:sp>
            <p:nvSpPr>
              <p:cNvPr id="125" name="Line 106">
                <a:extLst>
                  <a:ext uri="{FF2B5EF4-FFF2-40B4-BE49-F238E27FC236}">
                    <a16:creationId xmlns:a16="http://schemas.microsoft.com/office/drawing/2014/main" id="{AF220BC8-B300-4A77-AD40-246159CC5AB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328" y="878"/>
                <a:ext cx="0" cy="51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Line 107">
                <a:extLst>
                  <a:ext uri="{FF2B5EF4-FFF2-40B4-BE49-F238E27FC236}">
                    <a16:creationId xmlns:a16="http://schemas.microsoft.com/office/drawing/2014/main" id="{9722F756-6FEB-44F8-806C-25133C6B7A0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280" y="1392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" name="Freeform 108">
                <a:extLst>
                  <a:ext uri="{FF2B5EF4-FFF2-40B4-BE49-F238E27FC236}">
                    <a16:creationId xmlns:a16="http://schemas.microsoft.com/office/drawing/2014/main" id="{EEA4AE77-95F1-4BD4-B6E2-5126338FF96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280" y="1392"/>
                <a:ext cx="96" cy="96"/>
              </a:xfrm>
              <a:custGeom>
                <a:avLst/>
                <a:gdLst>
                  <a:gd name="T0" fmla="*/ 16 w 288"/>
                  <a:gd name="T1" fmla="*/ 0 h 240"/>
                  <a:gd name="T2" fmla="*/ 0 w 288"/>
                  <a:gd name="T3" fmla="*/ 38 h 240"/>
                  <a:gd name="T4" fmla="*/ 32 w 288"/>
                  <a:gd name="T5" fmla="*/ 38 h 240"/>
                  <a:gd name="T6" fmla="*/ 16 w 288"/>
                  <a:gd name="T7" fmla="*/ 0 h 24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240"/>
                  <a:gd name="T14" fmla="*/ 288 w 288"/>
                  <a:gd name="T15" fmla="*/ 240 h 24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240">
                    <a:moveTo>
                      <a:pt x="144" y="0"/>
                    </a:moveTo>
                    <a:lnTo>
                      <a:pt x="0" y="240"/>
                    </a:lnTo>
                    <a:lnTo>
                      <a:pt x="288" y="240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chemeClr val="tx1"/>
              </a:solidFill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Line 109">
                <a:extLst>
                  <a:ext uri="{FF2B5EF4-FFF2-40B4-BE49-F238E27FC236}">
                    <a16:creationId xmlns:a16="http://schemas.microsoft.com/office/drawing/2014/main" id="{9DE66399-5313-4C0B-B8C8-FEB297BD833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328" y="1488"/>
                <a:ext cx="0" cy="48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9" name="Line 22">
              <a:extLst>
                <a:ext uri="{FF2B5EF4-FFF2-40B4-BE49-F238E27FC236}">
                  <a16:creationId xmlns:a16="http://schemas.microsoft.com/office/drawing/2014/main" id="{EE5DE1B1-8922-4D69-B68C-BD1B3123C9E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5176909" y="-4261"/>
              <a:ext cx="0" cy="8515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Line 106">
              <a:extLst>
                <a:ext uri="{FF2B5EF4-FFF2-40B4-BE49-F238E27FC236}">
                  <a16:creationId xmlns:a16="http://schemas.microsoft.com/office/drawing/2014/main" id="{C675AF5D-786B-4C19-93C2-C193FA7D7C9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>
              <a:off x="6144864" y="-972217"/>
              <a:ext cx="0" cy="1935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Line 22">
              <a:extLst>
                <a:ext uri="{FF2B5EF4-FFF2-40B4-BE49-F238E27FC236}">
                  <a16:creationId xmlns:a16="http://schemas.microsoft.com/office/drawing/2014/main" id="{74D832A9-D67B-4C0C-86BF-0D00BEF6D15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5176909" y="1553043"/>
              <a:ext cx="0" cy="8515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Line 106">
              <a:extLst>
                <a:ext uri="{FF2B5EF4-FFF2-40B4-BE49-F238E27FC236}">
                  <a16:creationId xmlns:a16="http://schemas.microsoft.com/office/drawing/2014/main" id="{ED21EEDC-375E-46C3-B44B-BF1953BB83B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>
              <a:off x="5763606" y="1806479"/>
              <a:ext cx="0" cy="11733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Line 106">
              <a:extLst>
                <a:ext uri="{FF2B5EF4-FFF2-40B4-BE49-F238E27FC236}">
                  <a16:creationId xmlns:a16="http://schemas.microsoft.com/office/drawing/2014/main" id="{40BD4AAE-7D2D-48DD-AEC3-A2B91C41DA3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>
              <a:off x="6722276" y="1354396"/>
              <a:ext cx="0" cy="75188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99C52D-708A-4E6D-954D-94DFEE32A53C}"/>
                  </a:ext>
                </a:extLst>
              </p:cNvPr>
              <p:cNvSpPr txBox="1"/>
              <p:nvPr/>
            </p:nvSpPr>
            <p:spPr>
              <a:xfrm>
                <a:off x="1466088" y="6097256"/>
                <a:ext cx="37506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𝐻𝑎𝑏𝑟𝑎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𝑞𝑢𝑒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𝑡𝑒𝑛𝑒𝑟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𝑐𝑢𝑒𝑛𝑡𝑎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𝑑𝑠𝑂𝑁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?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99C52D-708A-4E6D-954D-94DFEE32A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088" y="6097256"/>
                <a:ext cx="3750642" cy="276999"/>
              </a:xfrm>
              <a:prstGeom prst="rect">
                <a:avLst/>
              </a:prstGeom>
              <a:blipFill>
                <a:blip r:embed="rId4"/>
                <a:stretch>
                  <a:fillRect r="-16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83F4DE76-C6B4-4267-83EA-73C53EF1A771}"/>
              </a:ext>
            </a:extLst>
          </p:cNvPr>
          <p:cNvGrpSpPr/>
          <p:nvPr/>
        </p:nvGrpSpPr>
        <p:grpSpPr>
          <a:xfrm>
            <a:off x="8337431" y="3583674"/>
            <a:ext cx="901108" cy="1735138"/>
            <a:chOff x="8574796" y="3835653"/>
            <a:chExt cx="901108" cy="1735138"/>
          </a:xfrm>
        </p:grpSpPr>
        <p:sp>
          <p:nvSpPr>
            <p:cNvPr id="136" name="Freeform 12">
              <a:extLst>
                <a:ext uri="{FF2B5EF4-FFF2-40B4-BE49-F238E27FC236}">
                  <a16:creationId xmlns:a16="http://schemas.microsoft.com/office/drawing/2014/main" id="{D0A7F242-23ED-4EEC-88B8-D63D54D753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574796" y="3843175"/>
              <a:ext cx="152400" cy="762000"/>
            </a:xfrm>
            <a:custGeom>
              <a:avLst/>
              <a:gdLst>
                <a:gd name="T0" fmla="*/ 60483750 w 192"/>
                <a:gd name="T1" fmla="*/ 0 h 960"/>
                <a:gd name="T2" fmla="*/ 60483750 w 192"/>
                <a:gd name="T3" fmla="*/ 120967500 h 960"/>
                <a:gd name="T4" fmla="*/ 120967500 w 192"/>
                <a:gd name="T5" fmla="*/ 151209375 h 960"/>
                <a:gd name="T6" fmla="*/ 0 w 192"/>
                <a:gd name="T7" fmla="*/ 211693125 h 960"/>
                <a:gd name="T8" fmla="*/ 120967500 w 192"/>
                <a:gd name="T9" fmla="*/ 272176875 h 960"/>
                <a:gd name="T10" fmla="*/ 0 w 192"/>
                <a:gd name="T11" fmla="*/ 332660625 h 960"/>
                <a:gd name="T12" fmla="*/ 120967500 w 192"/>
                <a:gd name="T13" fmla="*/ 393144375 h 960"/>
                <a:gd name="T14" fmla="*/ 0 w 192"/>
                <a:gd name="T15" fmla="*/ 453628125 h 960"/>
                <a:gd name="T16" fmla="*/ 60483750 w 192"/>
                <a:gd name="T17" fmla="*/ 483870000 h 960"/>
                <a:gd name="T18" fmla="*/ 60483750 w 192"/>
                <a:gd name="T19" fmla="*/ 604837500 h 9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2"/>
                <a:gd name="T31" fmla="*/ 0 h 960"/>
                <a:gd name="T32" fmla="*/ 192 w 192"/>
                <a:gd name="T33" fmla="*/ 960 h 9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2" h="960">
                  <a:moveTo>
                    <a:pt x="96" y="0"/>
                  </a:moveTo>
                  <a:lnTo>
                    <a:pt x="96" y="192"/>
                  </a:lnTo>
                  <a:lnTo>
                    <a:pt x="192" y="240"/>
                  </a:lnTo>
                  <a:lnTo>
                    <a:pt x="0" y="336"/>
                  </a:lnTo>
                  <a:lnTo>
                    <a:pt x="192" y="432"/>
                  </a:lnTo>
                  <a:lnTo>
                    <a:pt x="0" y="528"/>
                  </a:lnTo>
                  <a:lnTo>
                    <a:pt x="192" y="624"/>
                  </a:lnTo>
                  <a:lnTo>
                    <a:pt x="0" y="720"/>
                  </a:lnTo>
                  <a:lnTo>
                    <a:pt x="96" y="768"/>
                  </a:lnTo>
                  <a:lnTo>
                    <a:pt x="96" y="96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38" name="Group 209">
              <a:extLst>
                <a:ext uri="{FF2B5EF4-FFF2-40B4-BE49-F238E27FC236}">
                  <a16:creationId xmlns:a16="http://schemas.microsoft.com/office/drawing/2014/main" id="{370321B2-1412-464D-B194-3B0E2D8533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575589" y="4572146"/>
              <a:ext cx="152400" cy="998538"/>
              <a:chOff x="3935" y="1631"/>
              <a:chExt cx="96" cy="629"/>
            </a:xfrm>
          </p:grpSpPr>
          <p:sp>
            <p:nvSpPr>
              <p:cNvPr id="149" name="Arc 59">
                <a:extLst>
                  <a:ext uri="{FF2B5EF4-FFF2-40B4-BE49-F238E27FC236}">
                    <a16:creationId xmlns:a16="http://schemas.microsoft.com/office/drawing/2014/main" id="{689DBFB0-4BDF-4580-84B6-4F18724CB5C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95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" name="Arc 60">
                <a:extLst>
                  <a:ext uri="{FF2B5EF4-FFF2-40B4-BE49-F238E27FC236}">
                    <a16:creationId xmlns:a16="http://schemas.microsoft.com/office/drawing/2014/main" id="{FD60C56C-8915-4547-B14E-2DD51F83755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943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1" name="Arc 61">
                <a:extLst>
                  <a:ext uri="{FF2B5EF4-FFF2-40B4-BE49-F238E27FC236}">
                    <a16:creationId xmlns:a16="http://schemas.microsoft.com/office/drawing/2014/main" id="{B899094C-31A3-4857-9C84-B6F649FD044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6" y="1991"/>
                <a:ext cx="25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2" name="Arc 62">
                <a:extLst>
                  <a:ext uri="{FF2B5EF4-FFF2-40B4-BE49-F238E27FC236}">
                    <a16:creationId xmlns:a16="http://schemas.microsoft.com/office/drawing/2014/main" id="{F3F905CB-DA71-43B3-9E12-77BA6622494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47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" name="Line 63">
                <a:extLst>
                  <a:ext uri="{FF2B5EF4-FFF2-40B4-BE49-F238E27FC236}">
                    <a16:creationId xmlns:a16="http://schemas.microsoft.com/office/drawing/2014/main" id="{12C359C6-4666-42F5-B3EC-4ADBDFD4A12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892" y="1721"/>
                <a:ext cx="1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" name="Line 64">
                <a:extLst>
                  <a:ext uri="{FF2B5EF4-FFF2-40B4-BE49-F238E27FC236}">
                    <a16:creationId xmlns:a16="http://schemas.microsoft.com/office/drawing/2014/main" id="{30FAAA8E-321A-4D13-806F-9A77B7E2E27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14" y="2192"/>
                <a:ext cx="1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55" name="Arc 65">
                <a:extLst>
                  <a:ext uri="{FF2B5EF4-FFF2-40B4-BE49-F238E27FC236}">
                    <a16:creationId xmlns:a16="http://schemas.microsoft.com/office/drawing/2014/main" id="{CA821DFF-5ABC-4133-8739-84CF2B27BFC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870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" name="Arc 66">
                <a:extLst>
                  <a:ext uri="{FF2B5EF4-FFF2-40B4-BE49-F238E27FC236}">
                    <a16:creationId xmlns:a16="http://schemas.microsoft.com/office/drawing/2014/main" id="{F0DD6DF4-435A-4ADF-8B58-71CB6CB0CE0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18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7" name="Arc 67">
                <a:extLst>
                  <a:ext uri="{FF2B5EF4-FFF2-40B4-BE49-F238E27FC236}">
                    <a16:creationId xmlns:a16="http://schemas.microsoft.com/office/drawing/2014/main" id="{ED458EC3-4237-4636-ADC2-F7C0A5BEE7C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2039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" name="Arc 68">
                <a:extLst>
                  <a:ext uri="{FF2B5EF4-FFF2-40B4-BE49-F238E27FC236}">
                    <a16:creationId xmlns:a16="http://schemas.microsoft.com/office/drawing/2014/main" id="{A8A63309-D347-49D0-AB67-D63821C1D8A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66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" name="Arc 69">
                <a:extLst>
                  <a:ext uri="{FF2B5EF4-FFF2-40B4-BE49-F238E27FC236}">
                    <a16:creationId xmlns:a16="http://schemas.microsoft.com/office/drawing/2014/main" id="{19F97871-80A8-4E29-AC83-DDC4220CB0D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2014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0" name="Arc 70">
                <a:extLst>
                  <a:ext uri="{FF2B5EF4-FFF2-40B4-BE49-F238E27FC236}">
                    <a16:creationId xmlns:a16="http://schemas.microsoft.com/office/drawing/2014/main" id="{6736F69F-22A0-4165-B725-91F301B488F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182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1" name="Arc 71">
                <a:extLst>
                  <a:ext uri="{FF2B5EF4-FFF2-40B4-BE49-F238E27FC236}">
                    <a16:creationId xmlns:a16="http://schemas.microsoft.com/office/drawing/2014/main" id="{3410FAB6-FCAB-4121-A760-CDE767F5939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206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9" name="Group 218">
              <a:extLst>
                <a:ext uri="{FF2B5EF4-FFF2-40B4-BE49-F238E27FC236}">
                  <a16:creationId xmlns:a16="http://schemas.microsoft.com/office/drawing/2014/main" id="{899DDE17-3E70-4DA9-8DE9-9D8EA5C461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23504" y="3835653"/>
              <a:ext cx="152400" cy="1735138"/>
              <a:chOff x="5280" y="878"/>
              <a:chExt cx="96" cy="1093"/>
            </a:xfrm>
          </p:grpSpPr>
          <p:sp>
            <p:nvSpPr>
              <p:cNvPr id="145" name="Line 106">
                <a:extLst>
                  <a:ext uri="{FF2B5EF4-FFF2-40B4-BE49-F238E27FC236}">
                    <a16:creationId xmlns:a16="http://schemas.microsoft.com/office/drawing/2014/main" id="{E1F1F2CF-7FD1-4C9C-83C8-F18B7896167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328" y="878"/>
                <a:ext cx="0" cy="51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" name="Line 107">
                <a:extLst>
                  <a:ext uri="{FF2B5EF4-FFF2-40B4-BE49-F238E27FC236}">
                    <a16:creationId xmlns:a16="http://schemas.microsoft.com/office/drawing/2014/main" id="{8B6FB52A-23AA-4C69-A3DC-4D1DCCB27B8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280" y="1392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Freeform 108">
                <a:extLst>
                  <a:ext uri="{FF2B5EF4-FFF2-40B4-BE49-F238E27FC236}">
                    <a16:creationId xmlns:a16="http://schemas.microsoft.com/office/drawing/2014/main" id="{675BDD8F-A8BE-41F3-BBE3-BBDC1537B7A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280" y="1392"/>
                <a:ext cx="96" cy="96"/>
              </a:xfrm>
              <a:custGeom>
                <a:avLst/>
                <a:gdLst>
                  <a:gd name="T0" fmla="*/ 16 w 288"/>
                  <a:gd name="T1" fmla="*/ 0 h 240"/>
                  <a:gd name="T2" fmla="*/ 0 w 288"/>
                  <a:gd name="T3" fmla="*/ 38 h 240"/>
                  <a:gd name="T4" fmla="*/ 32 w 288"/>
                  <a:gd name="T5" fmla="*/ 38 h 240"/>
                  <a:gd name="T6" fmla="*/ 16 w 288"/>
                  <a:gd name="T7" fmla="*/ 0 h 24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240"/>
                  <a:gd name="T14" fmla="*/ 288 w 288"/>
                  <a:gd name="T15" fmla="*/ 240 h 24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240">
                    <a:moveTo>
                      <a:pt x="144" y="0"/>
                    </a:moveTo>
                    <a:lnTo>
                      <a:pt x="0" y="240"/>
                    </a:lnTo>
                    <a:lnTo>
                      <a:pt x="288" y="240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chemeClr val="tx1"/>
              </a:solidFill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Line 109">
                <a:extLst>
                  <a:ext uri="{FF2B5EF4-FFF2-40B4-BE49-F238E27FC236}">
                    <a16:creationId xmlns:a16="http://schemas.microsoft.com/office/drawing/2014/main" id="{DCD84728-631E-40B7-8815-84166731A056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328" y="1488"/>
                <a:ext cx="0" cy="48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1" name="Line 106">
              <a:extLst>
                <a:ext uri="{FF2B5EF4-FFF2-40B4-BE49-F238E27FC236}">
                  <a16:creationId xmlns:a16="http://schemas.microsoft.com/office/drawing/2014/main" id="{9E5E7621-93C2-48EB-B305-0D8F05C6535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>
              <a:off x="9031063" y="3452635"/>
              <a:ext cx="0" cy="76648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Line 106">
              <a:extLst>
                <a:ext uri="{FF2B5EF4-FFF2-40B4-BE49-F238E27FC236}">
                  <a16:creationId xmlns:a16="http://schemas.microsoft.com/office/drawing/2014/main" id="{4FF8F02B-1886-4EEC-A8DC-5FB1DD451E4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>
              <a:off x="9023762" y="5194535"/>
              <a:ext cx="0" cy="75188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4927ED4E-4290-4E7A-94E6-CACFF0688A10}"/>
                  </a:ext>
                </a:extLst>
              </p:cNvPr>
              <p:cNvSpPr txBox="1"/>
              <p:nvPr/>
            </p:nvSpPr>
            <p:spPr>
              <a:xfrm>
                <a:off x="6940397" y="2978169"/>
                <a:ext cx="37777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𝐻𝑒𝑚𝑖𝑐𝑖𝑟𝑐𝑢𝑖𝑡𝑜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𝑂𝐹𝐹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4927ED4E-4290-4E7A-94E6-CACFF0688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0397" y="2978169"/>
                <a:ext cx="377779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FC64264C-F8D4-40C3-8BD0-278A0F55C6BD}"/>
                  </a:ext>
                </a:extLst>
              </p:cNvPr>
              <p:cNvSpPr txBox="1"/>
              <p:nvPr/>
            </p:nvSpPr>
            <p:spPr>
              <a:xfrm>
                <a:off x="1418717" y="245773"/>
                <a:ext cx="27316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𝐶𝑎𝑙𝑐𝑢𝑙𝑜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𝑐𝑜𝑟𝑟𝑖𝑒𝑛𝑡𝑒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FC64264C-F8D4-40C3-8BD0-278A0F55C6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717" y="245773"/>
                <a:ext cx="2731645" cy="276999"/>
              </a:xfrm>
              <a:prstGeom prst="rect">
                <a:avLst/>
              </a:prstGeom>
              <a:blipFill>
                <a:blip r:embed="rId6"/>
                <a:stretch>
                  <a:fillRect l="-67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3051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9610D7C-A75F-47DC-83B4-8B87B91C7A17}"/>
                  </a:ext>
                </a:extLst>
              </p:cNvPr>
              <p:cNvSpPr txBox="1"/>
              <p:nvPr/>
            </p:nvSpPr>
            <p:spPr>
              <a:xfrm>
                <a:off x="707309" y="61049"/>
                <a:ext cx="37777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𝐻𝑒𝑚𝑖𝑐𝑖𝑟𝑐𝑢𝑖𝑡𝑜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9610D7C-A75F-47DC-83B4-8B87B91C7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309" y="61049"/>
                <a:ext cx="377779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0AFE1314-EEE1-4F7D-92BF-8A2428E24399}"/>
              </a:ext>
            </a:extLst>
          </p:cNvPr>
          <p:cNvGrpSpPr/>
          <p:nvPr/>
        </p:nvGrpSpPr>
        <p:grpSpPr>
          <a:xfrm>
            <a:off x="1195005" y="676598"/>
            <a:ext cx="1401994" cy="2408815"/>
            <a:chOff x="1195005" y="676598"/>
            <a:chExt cx="1401994" cy="2408815"/>
          </a:xfrm>
        </p:grpSpPr>
        <p:grpSp>
          <p:nvGrpSpPr>
            <p:cNvPr id="7" name="Group 206">
              <a:extLst>
                <a:ext uri="{FF2B5EF4-FFF2-40B4-BE49-F238E27FC236}">
                  <a16:creationId xmlns:a16="http://schemas.microsoft.com/office/drawing/2014/main" id="{CD9AE760-46CC-4E63-A973-789EDD56A4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5005" y="1490009"/>
              <a:ext cx="304800" cy="762000"/>
              <a:chOff x="4224" y="2400"/>
              <a:chExt cx="192" cy="480"/>
            </a:xfrm>
          </p:grpSpPr>
          <p:sp>
            <p:nvSpPr>
              <p:cNvPr id="9" name="Oval 20">
                <a:extLst>
                  <a:ext uri="{FF2B5EF4-FFF2-40B4-BE49-F238E27FC236}">
                    <a16:creationId xmlns:a16="http://schemas.microsoft.com/office/drawing/2014/main" id="{F49CF835-68E4-42D7-9C20-09EEAC52B56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224" y="2544"/>
                <a:ext cx="192" cy="19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  <p:sp>
            <p:nvSpPr>
              <p:cNvPr id="10" name="Line 21">
                <a:extLst>
                  <a:ext uri="{FF2B5EF4-FFF2-40B4-BE49-F238E27FC236}">
                    <a16:creationId xmlns:a16="http://schemas.microsoft.com/office/drawing/2014/main" id="{C93223D3-6902-41BB-9CF5-61A160AD18B6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4320" y="2400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Line 22">
                <a:extLst>
                  <a:ext uri="{FF2B5EF4-FFF2-40B4-BE49-F238E27FC236}">
                    <a16:creationId xmlns:a16="http://schemas.microsoft.com/office/drawing/2014/main" id="{1A0BF7F3-0C1A-478E-BB8D-3CFBA77B6AC5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4320" y="273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Line 23">
                <a:extLst>
                  <a:ext uri="{FF2B5EF4-FFF2-40B4-BE49-F238E27FC236}">
                    <a16:creationId xmlns:a16="http://schemas.microsoft.com/office/drawing/2014/main" id="{80F89B28-EFFD-4F2F-A9FB-CAA51B5CA0A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96" y="2592"/>
                <a:ext cx="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Line 24">
                <a:extLst>
                  <a:ext uri="{FF2B5EF4-FFF2-40B4-BE49-F238E27FC236}">
                    <a16:creationId xmlns:a16="http://schemas.microsoft.com/office/drawing/2014/main" id="{67D651F1-A34E-43EE-A150-DF4A564F0CC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20" y="2568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Line 25">
                <a:extLst>
                  <a:ext uri="{FF2B5EF4-FFF2-40B4-BE49-F238E27FC236}">
                    <a16:creationId xmlns:a16="http://schemas.microsoft.com/office/drawing/2014/main" id="{A86D34E9-CD60-47DA-B0EB-C1AF5426D21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96" y="2688"/>
                <a:ext cx="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FDEB4706-1E18-40BD-8CB9-5A6758EEDFA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443806" y="683895"/>
              <a:ext cx="152400" cy="762000"/>
            </a:xfrm>
            <a:custGeom>
              <a:avLst/>
              <a:gdLst>
                <a:gd name="T0" fmla="*/ 60483750 w 192"/>
                <a:gd name="T1" fmla="*/ 0 h 960"/>
                <a:gd name="T2" fmla="*/ 60483750 w 192"/>
                <a:gd name="T3" fmla="*/ 120967500 h 960"/>
                <a:gd name="T4" fmla="*/ 120967500 w 192"/>
                <a:gd name="T5" fmla="*/ 151209375 h 960"/>
                <a:gd name="T6" fmla="*/ 0 w 192"/>
                <a:gd name="T7" fmla="*/ 211693125 h 960"/>
                <a:gd name="T8" fmla="*/ 120967500 w 192"/>
                <a:gd name="T9" fmla="*/ 272176875 h 960"/>
                <a:gd name="T10" fmla="*/ 0 w 192"/>
                <a:gd name="T11" fmla="*/ 332660625 h 960"/>
                <a:gd name="T12" fmla="*/ 120967500 w 192"/>
                <a:gd name="T13" fmla="*/ 393144375 h 960"/>
                <a:gd name="T14" fmla="*/ 0 w 192"/>
                <a:gd name="T15" fmla="*/ 453628125 h 960"/>
                <a:gd name="T16" fmla="*/ 60483750 w 192"/>
                <a:gd name="T17" fmla="*/ 483870000 h 960"/>
                <a:gd name="T18" fmla="*/ 60483750 w 192"/>
                <a:gd name="T19" fmla="*/ 604837500 h 9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2"/>
                <a:gd name="T31" fmla="*/ 0 h 960"/>
                <a:gd name="T32" fmla="*/ 192 w 192"/>
                <a:gd name="T33" fmla="*/ 960 h 9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2" h="960">
                  <a:moveTo>
                    <a:pt x="96" y="0"/>
                  </a:moveTo>
                  <a:lnTo>
                    <a:pt x="96" y="192"/>
                  </a:lnTo>
                  <a:lnTo>
                    <a:pt x="192" y="240"/>
                  </a:lnTo>
                  <a:lnTo>
                    <a:pt x="0" y="336"/>
                  </a:lnTo>
                  <a:lnTo>
                    <a:pt x="192" y="432"/>
                  </a:lnTo>
                  <a:lnTo>
                    <a:pt x="0" y="528"/>
                  </a:lnTo>
                  <a:lnTo>
                    <a:pt x="192" y="624"/>
                  </a:lnTo>
                  <a:lnTo>
                    <a:pt x="0" y="720"/>
                  </a:lnTo>
                  <a:lnTo>
                    <a:pt x="96" y="768"/>
                  </a:lnTo>
                  <a:lnTo>
                    <a:pt x="96" y="96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" name="Line 242">
              <a:extLst>
                <a:ext uri="{FF2B5EF4-FFF2-40B4-BE49-F238E27FC236}">
                  <a16:creationId xmlns:a16="http://schemas.microsoft.com/office/drawing/2014/main" id="{0A2BE492-0B7E-4AE1-BD9F-5A8D6DA5CC5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356987" y="2921244"/>
              <a:ext cx="322263" cy="9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r"/>
              <a:endParaRPr lang="en-US" dirty="0"/>
            </a:p>
          </p:txBody>
        </p:sp>
        <p:grpSp>
          <p:nvGrpSpPr>
            <p:cNvPr id="25" name="Group 209">
              <a:extLst>
                <a:ext uri="{FF2B5EF4-FFF2-40B4-BE49-F238E27FC236}">
                  <a16:creationId xmlns:a16="http://schemas.microsoft.com/office/drawing/2014/main" id="{34FE855A-4B27-4868-8BB8-827F322362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4599" y="1412866"/>
              <a:ext cx="152400" cy="1398588"/>
              <a:chOff x="3935" y="1631"/>
              <a:chExt cx="96" cy="881"/>
            </a:xfrm>
          </p:grpSpPr>
          <p:sp>
            <p:nvSpPr>
              <p:cNvPr id="26" name="Arc 59">
                <a:extLst>
                  <a:ext uri="{FF2B5EF4-FFF2-40B4-BE49-F238E27FC236}">
                    <a16:creationId xmlns:a16="http://schemas.microsoft.com/office/drawing/2014/main" id="{AD66FC9C-5E91-4202-870B-D110962C0E9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95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Arc 60">
                <a:extLst>
                  <a:ext uri="{FF2B5EF4-FFF2-40B4-BE49-F238E27FC236}">
                    <a16:creationId xmlns:a16="http://schemas.microsoft.com/office/drawing/2014/main" id="{B2BE6CF3-CB78-440D-B624-70ABFDE7AE8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943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Arc 61">
                <a:extLst>
                  <a:ext uri="{FF2B5EF4-FFF2-40B4-BE49-F238E27FC236}">
                    <a16:creationId xmlns:a16="http://schemas.microsoft.com/office/drawing/2014/main" id="{EB7E0C69-9826-4F4B-80B1-D34AF59EB02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6" y="1991"/>
                <a:ext cx="25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Arc 62">
                <a:extLst>
                  <a:ext uri="{FF2B5EF4-FFF2-40B4-BE49-F238E27FC236}">
                    <a16:creationId xmlns:a16="http://schemas.microsoft.com/office/drawing/2014/main" id="{05E9D498-903E-4E03-8733-3E4C12308FE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47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Line 63">
                <a:extLst>
                  <a:ext uri="{FF2B5EF4-FFF2-40B4-BE49-F238E27FC236}">
                    <a16:creationId xmlns:a16="http://schemas.microsoft.com/office/drawing/2014/main" id="{A99E3C1C-3771-4918-8534-C6366114830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892" y="1721"/>
                <a:ext cx="1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64">
                <a:extLst>
                  <a:ext uri="{FF2B5EF4-FFF2-40B4-BE49-F238E27FC236}">
                    <a16:creationId xmlns:a16="http://schemas.microsoft.com/office/drawing/2014/main" id="{26A65752-6523-43DE-93E5-EC85719FB23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788" y="2318"/>
                <a:ext cx="38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3" name="Arc 65">
                <a:extLst>
                  <a:ext uri="{FF2B5EF4-FFF2-40B4-BE49-F238E27FC236}">
                    <a16:creationId xmlns:a16="http://schemas.microsoft.com/office/drawing/2014/main" id="{F9005D37-49AF-42B5-8695-63F4A5C338C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870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Arc 66">
                <a:extLst>
                  <a:ext uri="{FF2B5EF4-FFF2-40B4-BE49-F238E27FC236}">
                    <a16:creationId xmlns:a16="http://schemas.microsoft.com/office/drawing/2014/main" id="{7F6F476A-8765-4759-94B1-7775B9AB04F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18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Arc 67">
                <a:extLst>
                  <a:ext uri="{FF2B5EF4-FFF2-40B4-BE49-F238E27FC236}">
                    <a16:creationId xmlns:a16="http://schemas.microsoft.com/office/drawing/2014/main" id="{06400563-8F47-4DF2-92BF-58A875AC554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2039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Arc 68">
                <a:extLst>
                  <a:ext uri="{FF2B5EF4-FFF2-40B4-BE49-F238E27FC236}">
                    <a16:creationId xmlns:a16="http://schemas.microsoft.com/office/drawing/2014/main" id="{815D1A12-D07F-4873-B73B-4844B34434A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66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Arc 69">
                <a:extLst>
                  <a:ext uri="{FF2B5EF4-FFF2-40B4-BE49-F238E27FC236}">
                    <a16:creationId xmlns:a16="http://schemas.microsoft.com/office/drawing/2014/main" id="{CA6FD467-B240-4A0D-B31A-FF8273DC335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2014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Arc 70">
                <a:extLst>
                  <a:ext uri="{FF2B5EF4-FFF2-40B4-BE49-F238E27FC236}">
                    <a16:creationId xmlns:a16="http://schemas.microsoft.com/office/drawing/2014/main" id="{2292E840-5DA3-41FE-9EC3-84531CD614D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182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Arc 71">
                <a:extLst>
                  <a:ext uri="{FF2B5EF4-FFF2-40B4-BE49-F238E27FC236}">
                    <a16:creationId xmlns:a16="http://schemas.microsoft.com/office/drawing/2014/main" id="{8F6F87D6-F566-4BF6-BABD-5930A8EB4BD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206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2" name="Line 22">
              <a:extLst>
                <a:ext uri="{FF2B5EF4-FFF2-40B4-BE49-F238E27FC236}">
                  <a16:creationId xmlns:a16="http://schemas.microsoft.com/office/drawing/2014/main" id="{D867C663-947F-484B-B9C4-7B58866244A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1347405" y="676598"/>
              <a:ext cx="0" cy="8515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106">
              <a:extLst>
                <a:ext uri="{FF2B5EF4-FFF2-40B4-BE49-F238E27FC236}">
                  <a16:creationId xmlns:a16="http://schemas.microsoft.com/office/drawing/2014/main" id="{FB08F3BF-B4C6-4393-9D78-8B910D52CDA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>
              <a:off x="1932117" y="91885"/>
              <a:ext cx="0" cy="11694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22">
              <a:extLst>
                <a:ext uri="{FF2B5EF4-FFF2-40B4-BE49-F238E27FC236}">
                  <a16:creationId xmlns:a16="http://schemas.microsoft.com/office/drawing/2014/main" id="{62D3D6ED-7BE1-490D-8D0E-E5D86ED431E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1347405" y="2233902"/>
              <a:ext cx="0" cy="8515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106">
              <a:extLst>
                <a:ext uri="{FF2B5EF4-FFF2-40B4-BE49-F238E27FC236}">
                  <a16:creationId xmlns:a16="http://schemas.microsoft.com/office/drawing/2014/main" id="{F9D809FF-F5B5-4D85-9BD4-74A82AB248D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>
              <a:off x="1934102" y="2487338"/>
              <a:ext cx="0" cy="11733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99C52D-708A-4E6D-954D-94DFEE32A53C}"/>
                  </a:ext>
                </a:extLst>
              </p:cNvPr>
              <p:cNvSpPr txBox="1"/>
              <p:nvPr/>
            </p:nvSpPr>
            <p:spPr>
              <a:xfrm>
                <a:off x="1004175" y="3344629"/>
                <a:ext cx="37506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𝐻𝑎𝑏𝑟𝑎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𝑞𝑢𝑒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𝑡𝑒𝑛𝑒𝑟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𝑐𝑢𝑒𝑛𝑡𝑎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𝑑𝑠𝑂𝑁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?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99C52D-708A-4E6D-954D-94DFEE32A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175" y="3344629"/>
                <a:ext cx="3750642" cy="276999"/>
              </a:xfrm>
              <a:prstGeom prst="rect">
                <a:avLst/>
              </a:prstGeom>
              <a:blipFill>
                <a:blip r:embed="rId4"/>
                <a:stretch>
                  <a:fillRect r="-32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C8EB0A0-0536-4B69-8999-B4F0287809AE}"/>
                  </a:ext>
                </a:extLst>
              </p:cNvPr>
              <p:cNvSpPr txBox="1"/>
              <p:nvPr/>
            </p:nvSpPr>
            <p:spPr>
              <a:xfrm>
                <a:off x="979806" y="3697622"/>
                <a:ext cx="2956130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𝑑𝑖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C8EB0A0-0536-4B69-8999-B4F028780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806" y="3697622"/>
                <a:ext cx="2956130" cy="5259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64047EC6-E93F-421C-B82E-719C5E508E37}"/>
                  </a:ext>
                </a:extLst>
              </p:cNvPr>
              <p:cNvSpPr txBox="1"/>
              <p:nvPr/>
            </p:nvSpPr>
            <p:spPr>
              <a:xfrm>
                <a:off x="1001960" y="4277763"/>
                <a:ext cx="1747850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𝑑𝑖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64047EC6-E93F-421C-B82E-719C5E508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960" y="4277763"/>
                <a:ext cx="1747850" cy="5259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EBA3BDF-75C7-4F25-BEA5-8DE96CAA16D6}"/>
                  </a:ext>
                </a:extLst>
              </p:cNvPr>
              <p:cNvSpPr txBox="1"/>
              <p:nvPr/>
            </p:nvSpPr>
            <p:spPr>
              <a:xfrm>
                <a:off x="1001960" y="4972770"/>
                <a:ext cx="26716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𝐻𝑜𝑚𝑜𝑔𝑒𝑛𝑒𝑎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𝑃𝑎𝑟𝑡𝑖𝑐𝑢𝑙𝑎𝑟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EBA3BDF-75C7-4F25-BEA5-8DE96CAA1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960" y="4972770"/>
                <a:ext cx="2671693" cy="276999"/>
              </a:xfrm>
              <a:prstGeom prst="rect">
                <a:avLst/>
              </a:prstGeom>
              <a:blipFill>
                <a:blip r:embed="rId7"/>
                <a:stretch>
                  <a:fillRect l="-2506" r="-159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3175E819-EF66-4917-A3D6-FB826056D64E}"/>
                  </a:ext>
                </a:extLst>
              </p:cNvPr>
              <p:cNvSpPr txBox="1"/>
              <p:nvPr/>
            </p:nvSpPr>
            <p:spPr>
              <a:xfrm>
                <a:off x="810584" y="5332972"/>
                <a:ext cx="6302046" cy="563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𝑃𝑎𝑟𝑡𝑖𝑐𝑢𝑙𝑎𝑟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𝑝𝑟𝑜𝑝𝑜𝑛𝑔𝑜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𝑐𝑡𝑒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𝑣𝑒𝑟𝑖𝑓𝑖𝑐𝑎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𝑒𝑐𝑢𝑎𝑐𝑖𝑜𝑛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3175E819-EF66-4917-A3D6-FB826056D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584" y="5332972"/>
                <a:ext cx="6302046" cy="56387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C0A3E540-C91C-44A9-A2ED-5026DC2AF5B2}"/>
                  </a:ext>
                </a:extLst>
              </p:cNvPr>
              <p:cNvSpPr txBox="1"/>
              <p:nvPr/>
            </p:nvSpPr>
            <p:spPr>
              <a:xfrm>
                <a:off x="810584" y="5965543"/>
                <a:ext cx="8526630" cy="5843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𝑜𝑚𝑜𝑔𝑒𝑛𝑒𝑎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𝑑𝑖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=0⇒−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𝑑𝑖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C0A3E540-C91C-44A9-A2ED-5026DC2AF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584" y="5965543"/>
                <a:ext cx="8526630" cy="58432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A3C1ECDB-52AE-4A66-AA72-80075C19A7BC}"/>
                  </a:ext>
                </a:extLst>
              </p:cNvPr>
              <p:cNvSpPr txBox="1"/>
              <p:nvPr/>
            </p:nvSpPr>
            <p:spPr>
              <a:xfrm>
                <a:off x="7079595" y="641951"/>
                <a:ext cx="3324243" cy="5781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𝑡𝑜𝑡𝑎𝑙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A3C1ECDB-52AE-4A66-AA72-80075C19A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9595" y="641951"/>
                <a:ext cx="3324243" cy="57810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2E9CD979-10F2-4332-8355-24DDF69F43AE}"/>
                  </a:ext>
                </a:extLst>
              </p:cNvPr>
              <p:cNvSpPr txBox="1"/>
              <p:nvPr/>
            </p:nvSpPr>
            <p:spPr>
              <a:xfrm>
                <a:off x="5555594" y="1195467"/>
                <a:ext cx="5780557" cy="563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𝑜𝑟𝑚𝑎𝑙𝑚𝑒𝑛𝑡𝑒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𝑠𝑜𝑙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2E9CD979-10F2-4332-8355-24DDF69F4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5594" y="1195467"/>
                <a:ext cx="5780557" cy="56387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DB8AB32A-6E4F-473B-9676-F2694A8C9BE5}"/>
                  </a:ext>
                </a:extLst>
              </p:cNvPr>
              <p:cNvSpPr txBox="1"/>
              <p:nvPr/>
            </p:nvSpPr>
            <p:spPr>
              <a:xfrm>
                <a:off x="5752207" y="4154488"/>
                <a:ext cx="5007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h𝑜𝑟𝑎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‼‼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𝑇𝑒𝑛𝑔𝑜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𝑞𝑢𝑒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𝑜𝑡𝑟𝑜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𝑐𝑖𝑟𝑐𝑢𝑖𝑡𝑜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DB8AB32A-6E4F-473B-9676-F2694A8C9B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207" y="4154488"/>
                <a:ext cx="5007718" cy="276999"/>
              </a:xfrm>
              <a:prstGeom prst="rect">
                <a:avLst/>
              </a:prstGeom>
              <a:blipFill>
                <a:blip r:embed="rId12"/>
                <a:stretch>
                  <a:fillRect l="-731" r="-73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8CE90265-62C8-4197-A34E-0A2F813A7A57}"/>
                  </a:ext>
                </a:extLst>
              </p:cNvPr>
              <p:cNvSpPr txBox="1"/>
              <p:nvPr/>
            </p:nvSpPr>
            <p:spPr>
              <a:xfrm>
                <a:off x="5182214" y="1786546"/>
                <a:ext cx="6369051" cy="5657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𝑝𝑎𝑟𝑎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𝑣𝑎𝑙𝑜𝑟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𝑎𝑝𝑝𝑟𝑜𝑥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200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=200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8CE90265-62C8-4197-A34E-0A2F813A7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2214" y="1786546"/>
                <a:ext cx="6369051" cy="5657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325693D6-22AF-47E3-A421-E338DD0BE736}"/>
                  </a:ext>
                </a:extLst>
              </p:cNvPr>
              <p:cNvSpPr txBox="1"/>
              <p:nvPr/>
            </p:nvSpPr>
            <p:spPr>
              <a:xfrm>
                <a:off x="6671529" y="3004014"/>
                <a:ext cx="31690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𝑠𝑖𝑚𝑢𝑙𝑎𝑐𝑖𝑜𝑛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𝑜𝑛𝑠𝑤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325693D6-22AF-47E3-A421-E338DD0BE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529" y="3004014"/>
                <a:ext cx="3169073" cy="276999"/>
              </a:xfrm>
              <a:prstGeom prst="rect">
                <a:avLst/>
              </a:prstGeom>
              <a:blipFill>
                <a:blip r:embed="rId14"/>
                <a:stretch>
                  <a:fillRect l="-1154" r="-1923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B05C7ACC-2F97-4444-A677-773A9ADC2237}"/>
                  </a:ext>
                </a:extLst>
              </p:cNvPr>
              <p:cNvSpPr txBox="1"/>
              <p:nvPr/>
            </p:nvSpPr>
            <p:spPr>
              <a:xfrm>
                <a:off x="5752207" y="3721186"/>
                <a:ext cx="57574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𝑜𝑛𝑠𝑤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≫5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𝑝𝑢𝑒𝑑𝑒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𝑎𝑠𝑢𝑚𝑖𝑟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𝑞𝑢𝑒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𝑙𝑙𝑒𝑔𝑜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𝑝𝑒𝑟𝑚𝑎𝑛𝑒𝑛𝑡𝑒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B05C7ACC-2F97-4444-A677-773A9ADC22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207" y="3721186"/>
                <a:ext cx="5757409" cy="276999"/>
              </a:xfrm>
              <a:prstGeom prst="rect">
                <a:avLst/>
              </a:prstGeom>
              <a:blipFill>
                <a:blip r:embed="rId15"/>
                <a:stretch>
                  <a:fillRect l="-530" t="-21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3E23CB64-E817-48F3-A1C1-293750C3D4CD}"/>
                  </a:ext>
                </a:extLst>
              </p:cNvPr>
              <p:cNvSpPr txBox="1"/>
              <p:nvPr/>
            </p:nvSpPr>
            <p:spPr>
              <a:xfrm>
                <a:off x="5182214" y="2552106"/>
                <a:ext cx="64984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𝑏𝑢𝑒𝑛𝑜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𝑞𝑢𝑒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≫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𝑜𝑛𝑠𝑤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𝑝𝑎𝑟𝑎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𝑞𝑢𝑒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𝑐𝑜𝑟𝑟𝑖𝑒𝑛𝑡𝑒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𝑐𝑜𝑛𝑠𝑡𝑎𝑛𝑡𝑒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3E23CB64-E817-48F3-A1C1-293750C3D4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2214" y="2552106"/>
                <a:ext cx="6498446" cy="276999"/>
              </a:xfrm>
              <a:prstGeom prst="rect">
                <a:avLst/>
              </a:prstGeom>
              <a:blipFill>
                <a:blip r:embed="rId16"/>
                <a:stretch>
                  <a:fillRect l="-37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6189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Freeform 12">
            <a:extLst>
              <a:ext uri="{FF2B5EF4-FFF2-40B4-BE49-F238E27FC236}">
                <a16:creationId xmlns:a16="http://schemas.microsoft.com/office/drawing/2014/main" id="{D0A7F242-23ED-4EEC-88B8-D63D54D75397}"/>
              </a:ext>
            </a:extLst>
          </p:cNvPr>
          <p:cNvSpPr>
            <a:spLocks noChangeAspect="1"/>
          </p:cNvSpPr>
          <p:nvPr/>
        </p:nvSpPr>
        <p:spPr bwMode="auto">
          <a:xfrm>
            <a:off x="3719992" y="694623"/>
            <a:ext cx="152400" cy="762000"/>
          </a:xfrm>
          <a:custGeom>
            <a:avLst/>
            <a:gdLst>
              <a:gd name="T0" fmla="*/ 60483750 w 192"/>
              <a:gd name="T1" fmla="*/ 0 h 960"/>
              <a:gd name="T2" fmla="*/ 60483750 w 192"/>
              <a:gd name="T3" fmla="*/ 120967500 h 960"/>
              <a:gd name="T4" fmla="*/ 120967500 w 192"/>
              <a:gd name="T5" fmla="*/ 151209375 h 960"/>
              <a:gd name="T6" fmla="*/ 0 w 192"/>
              <a:gd name="T7" fmla="*/ 211693125 h 960"/>
              <a:gd name="T8" fmla="*/ 120967500 w 192"/>
              <a:gd name="T9" fmla="*/ 272176875 h 960"/>
              <a:gd name="T10" fmla="*/ 0 w 192"/>
              <a:gd name="T11" fmla="*/ 332660625 h 960"/>
              <a:gd name="T12" fmla="*/ 120967500 w 192"/>
              <a:gd name="T13" fmla="*/ 393144375 h 960"/>
              <a:gd name="T14" fmla="*/ 0 w 192"/>
              <a:gd name="T15" fmla="*/ 453628125 h 960"/>
              <a:gd name="T16" fmla="*/ 60483750 w 192"/>
              <a:gd name="T17" fmla="*/ 483870000 h 960"/>
              <a:gd name="T18" fmla="*/ 60483750 w 192"/>
              <a:gd name="T19" fmla="*/ 604837500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38" name="Group 209">
            <a:extLst>
              <a:ext uri="{FF2B5EF4-FFF2-40B4-BE49-F238E27FC236}">
                <a16:creationId xmlns:a16="http://schemas.microsoft.com/office/drawing/2014/main" id="{370321B2-1412-464D-B194-3B0E2D853342}"/>
              </a:ext>
            </a:extLst>
          </p:cNvPr>
          <p:cNvGrpSpPr>
            <a:grpSpLocks/>
          </p:cNvGrpSpPr>
          <p:nvPr/>
        </p:nvGrpSpPr>
        <p:grpSpPr bwMode="auto">
          <a:xfrm>
            <a:off x="3720785" y="1423594"/>
            <a:ext cx="152400" cy="998538"/>
            <a:chOff x="3935" y="1631"/>
            <a:chExt cx="96" cy="629"/>
          </a:xfrm>
        </p:grpSpPr>
        <p:sp>
          <p:nvSpPr>
            <p:cNvPr id="149" name="Arc 59">
              <a:extLst>
                <a:ext uri="{FF2B5EF4-FFF2-40B4-BE49-F238E27FC236}">
                  <a16:creationId xmlns:a16="http://schemas.microsoft.com/office/drawing/2014/main" id="{689DBFB0-4BDF-4580-84B6-4F18724CB5C2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95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0"/>
                  </a:cubicBezTo>
                  <a:cubicBezTo>
                    <a:pt x="33509" y="0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0"/>
                  </a:cubicBezTo>
                  <a:cubicBezTo>
                    <a:pt x="33509" y="0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Arc 60">
              <a:extLst>
                <a:ext uri="{FF2B5EF4-FFF2-40B4-BE49-F238E27FC236}">
                  <a16:creationId xmlns:a16="http://schemas.microsoft.com/office/drawing/2014/main" id="{FD60C56C-8915-4547-B14E-2DD51F83755C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943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0"/>
                  </a:cubicBezTo>
                  <a:cubicBezTo>
                    <a:pt x="33509" y="0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0"/>
                  </a:cubicBezTo>
                  <a:cubicBezTo>
                    <a:pt x="33509" y="0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Arc 61">
              <a:extLst>
                <a:ext uri="{FF2B5EF4-FFF2-40B4-BE49-F238E27FC236}">
                  <a16:creationId xmlns:a16="http://schemas.microsoft.com/office/drawing/2014/main" id="{B899094C-31A3-4857-9C84-B6F649FD0442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6" y="1991"/>
              <a:ext cx="25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0"/>
                  </a:cubicBezTo>
                  <a:cubicBezTo>
                    <a:pt x="33509" y="0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0"/>
                  </a:cubicBezTo>
                  <a:cubicBezTo>
                    <a:pt x="33509" y="0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Arc 62">
              <a:extLst>
                <a:ext uri="{FF2B5EF4-FFF2-40B4-BE49-F238E27FC236}">
                  <a16:creationId xmlns:a16="http://schemas.microsoft.com/office/drawing/2014/main" id="{F3F905CB-DA71-43B3-9E12-77BA66224944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47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0"/>
                  </a:cubicBezTo>
                  <a:cubicBezTo>
                    <a:pt x="33509" y="0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0"/>
                  </a:cubicBezTo>
                  <a:cubicBezTo>
                    <a:pt x="33509" y="0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Line 63">
              <a:extLst>
                <a:ext uri="{FF2B5EF4-FFF2-40B4-BE49-F238E27FC236}">
                  <a16:creationId xmlns:a16="http://schemas.microsoft.com/office/drawing/2014/main" id="{12C359C6-4666-42F5-B3EC-4ADBDFD4A12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892" y="1721"/>
              <a:ext cx="1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Line 64">
              <a:extLst>
                <a:ext uri="{FF2B5EF4-FFF2-40B4-BE49-F238E27FC236}">
                  <a16:creationId xmlns:a16="http://schemas.microsoft.com/office/drawing/2014/main" id="{30FAAA8E-321A-4D13-806F-9A77B7E2E27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14" y="2192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5" name="Arc 65">
              <a:extLst>
                <a:ext uri="{FF2B5EF4-FFF2-40B4-BE49-F238E27FC236}">
                  <a16:creationId xmlns:a16="http://schemas.microsoft.com/office/drawing/2014/main" id="{CA821DFF-5ABC-4133-8739-84CF2B27BFC9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870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Arc 66">
              <a:extLst>
                <a:ext uri="{FF2B5EF4-FFF2-40B4-BE49-F238E27FC236}">
                  <a16:creationId xmlns:a16="http://schemas.microsoft.com/office/drawing/2014/main" id="{F0DD6DF4-435A-4ADF-8B58-71CB6CB0CE03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18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Arc 67">
              <a:extLst>
                <a:ext uri="{FF2B5EF4-FFF2-40B4-BE49-F238E27FC236}">
                  <a16:creationId xmlns:a16="http://schemas.microsoft.com/office/drawing/2014/main" id="{ED458EC3-4237-4636-ADC2-F7C0A5BEE7C9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2039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0"/>
                  </a:cubicBezTo>
                  <a:cubicBezTo>
                    <a:pt x="33509" y="0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0"/>
                  </a:cubicBezTo>
                  <a:cubicBezTo>
                    <a:pt x="33509" y="0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Arc 68">
              <a:extLst>
                <a:ext uri="{FF2B5EF4-FFF2-40B4-BE49-F238E27FC236}">
                  <a16:creationId xmlns:a16="http://schemas.microsoft.com/office/drawing/2014/main" id="{A8A63309-D347-49D0-AB67-D63821C1D8AB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66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Arc 69">
              <a:extLst>
                <a:ext uri="{FF2B5EF4-FFF2-40B4-BE49-F238E27FC236}">
                  <a16:creationId xmlns:a16="http://schemas.microsoft.com/office/drawing/2014/main" id="{19F97871-80A8-4E29-AC83-DDC4220CB0D9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2014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Arc 70">
              <a:extLst>
                <a:ext uri="{FF2B5EF4-FFF2-40B4-BE49-F238E27FC236}">
                  <a16:creationId xmlns:a16="http://schemas.microsoft.com/office/drawing/2014/main" id="{6736F69F-22A0-4165-B725-91F301B488FB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182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Arc 71">
              <a:extLst>
                <a:ext uri="{FF2B5EF4-FFF2-40B4-BE49-F238E27FC236}">
                  <a16:creationId xmlns:a16="http://schemas.microsoft.com/office/drawing/2014/main" id="{3410FAB6-FCAB-4121-A760-CDE767F5939D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206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9" name="Group 218">
            <a:extLst>
              <a:ext uri="{FF2B5EF4-FFF2-40B4-BE49-F238E27FC236}">
                <a16:creationId xmlns:a16="http://schemas.microsoft.com/office/drawing/2014/main" id="{899DDE17-3E70-4DA9-8DE9-9D8EA5C46139}"/>
              </a:ext>
            </a:extLst>
          </p:cNvPr>
          <p:cNvGrpSpPr>
            <a:grpSpLocks/>
          </p:cNvGrpSpPr>
          <p:nvPr/>
        </p:nvGrpSpPr>
        <p:grpSpPr bwMode="auto">
          <a:xfrm>
            <a:off x="4468700" y="687101"/>
            <a:ext cx="152400" cy="1735138"/>
            <a:chOff x="5280" y="878"/>
            <a:chExt cx="96" cy="1093"/>
          </a:xfrm>
        </p:grpSpPr>
        <p:sp>
          <p:nvSpPr>
            <p:cNvPr id="145" name="Line 106">
              <a:extLst>
                <a:ext uri="{FF2B5EF4-FFF2-40B4-BE49-F238E27FC236}">
                  <a16:creationId xmlns:a16="http://schemas.microsoft.com/office/drawing/2014/main" id="{E1F1F2CF-7FD1-4C9C-83C8-F18B7896167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328" y="878"/>
              <a:ext cx="0" cy="5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Line 107">
              <a:extLst>
                <a:ext uri="{FF2B5EF4-FFF2-40B4-BE49-F238E27FC236}">
                  <a16:creationId xmlns:a16="http://schemas.microsoft.com/office/drawing/2014/main" id="{8B6FB52A-23AA-4C69-A3DC-4D1DCCB27B8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280" y="1392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Freeform 108">
              <a:extLst>
                <a:ext uri="{FF2B5EF4-FFF2-40B4-BE49-F238E27FC236}">
                  <a16:creationId xmlns:a16="http://schemas.microsoft.com/office/drawing/2014/main" id="{675BDD8F-A8BE-41F3-BBE3-BBDC1537B7A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280" y="1392"/>
              <a:ext cx="96" cy="96"/>
            </a:xfrm>
            <a:custGeom>
              <a:avLst/>
              <a:gdLst>
                <a:gd name="T0" fmla="*/ 16 w 288"/>
                <a:gd name="T1" fmla="*/ 0 h 240"/>
                <a:gd name="T2" fmla="*/ 0 w 288"/>
                <a:gd name="T3" fmla="*/ 38 h 240"/>
                <a:gd name="T4" fmla="*/ 32 w 288"/>
                <a:gd name="T5" fmla="*/ 38 h 240"/>
                <a:gd name="T6" fmla="*/ 16 w 288"/>
                <a:gd name="T7" fmla="*/ 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240"/>
                <a:gd name="T14" fmla="*/ 288 w 288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240">
                  <a:moveTo>
                    <a:pt x="144" y="0"/>
                  </a:moveTo>
                  <a:lnTo>
                    <a:pt x="0" y="240"/>
                  </a:lnTo>
                  <a:lnTo>
                    <a:pt x="288" y="24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tx1"/>
            </a:solidFill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Line 109">
              <a:extLst>
                <a:ext uri="{FF2B5EF4-FFF2-40B4-BE49-F238E27FC236}">
                  <a16:creationId xmlns:a16="http://schemas.microsoft.com/office/drawing/2014/main" id="{DCD84728-631E-40B7-8815-84166731A05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328" y="1488"/>
              <a:ext cx="0" cy="48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1" name="Line 106">
            <a:extLst>
              <a:ext uri="{FF2B5EF4-FFF2-40B4-BE49-F238E27FC236}">
                <a16:creationId xmlns:a16="http://schemas.microsoft.com/office/drawing/2014/main" id="{9E5E7621-93C2-48EB-B305-0D8F05C65356}"/>
              </a:ext>
            </a:extLst>
          </p:cNvPr>
          <p:cNvSpPr>
            <a:spLocks noChangeAspect="1" noChangeShapeType="1"/>
          </p:cNvSpPr>
          <p:nvPr/>
        </p:nvSpPr>
        <p:spPr bwMode="auto">
          <a:xfrm rot="5400000">
            <a:off x="4176259" y="304083"/>
            <a:ext cx="0" cy="76648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" name="Line 106">
            <a:extLst>
              <a:ext uri="{FF2B5EF4-FFF2-40B4-BE49-F238E27FC236}">
                <a16:creationId xmlns:a16="http://schemas.microsoft.com/office/drawing/2014/main" id="{4FF8F02B-1886-4EEC-A8DC-5FB1DD451E41}"/>
              </a:ext>
            </a:extLst>
          </p:cNvPr>
          <p:cNvSpPr>
            <a:spLocks noChangeAspect="1" noChangeShapeType="1"/>
          </p:cNvSpPr>
          <p:nvPr/>
        </p:nvSpPr>
        <p:spPr bwMode="auto">
          <a:xfrm rot="5400000">
            <a:off x="4168958" y="2045983"/>
            <a:ext cx="0" cy="75188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3360FD8-0D39-411C-B3B2-E64FCA01C887}"/>
              </a:ext>
            </a:extLst>
          </p:cNvPr>
          <p:cNvGrpSpPr/>
          <p:nvPr/>
        </p:nvGrpSpPr>
        <p:grpSpPr>
          <a:xfrm>
            <a:off x="3462482" y="1747915"/>
            <a:ext cx="78740" cy="456257"/>
            <a:chOff x="7925434" y="4318836"/>
            <a:chExt cx="78740" cy="456257"/>
          </a:xfrm>
        </p:grpSpPr>
        <p:sp>
          <p:nvSpPr>
            <p:cNvPr id="94" name="Line 23">
              <a:extLst>
                <a:ext uri="{FF2B5EF4-FFF2-40B4-BE49-F238E27FC236}">
                  <a16:creationId xmlns:a16="http://schemas.microsoft.com/office/drawing/2014/main" id="{70CE205D-6494-4470-8C26-155D70F7882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927974" y="4356936"/>
              <a:ext cx="76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24">
              <a:extLst>
                <a:ext uri="{FF2B5EF4-FFF2-40B4-BE49-F238E27FC236}">
                  <a16:creationId xmlns:a16="http://schemas.microsoft.com/office/drawing/2014/main" id="{43D353D7-3388-4EBC-A232-2C3BCB10FF9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966074" y="4318836"/>
              <a:ext cx="0" cy="76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6" name="Line 25">
              <a:extLst>
                <a:ext uri="{FF2B5EF4-FFF2-40B4-BE49-F238E27FC236}">
                  <a16:creationId xmlns:a16="http://schemas.microsoft.com/office/drawing/2014/main" id="{474ABFE1-5A52-4915-A144-C47D8D80D15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925434" y="4775093"/>
              <a:ext cx="76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1EC518F-6DD5-48B0-908C-F47726C824D6}"/>
                  </a:ext>
                </a:extLst>
              </p:cNvPr>
              <p:cNvSpPr txBox="1"/>
              <p:nvPr/>
            </p:nvSpPr>
            <p:spPr>
              <a:xfrm>
                <a:off x="1287207" y="2778307"/>
                <a:ext cx="21752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1EC518F-6DD5-48B0-908C-F47726C82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207" y="2778307"/>
                <a:ext cx="2175275" cy="276999"/>
              </a:xfrm>
              <a:prstGeom prst="rect">
                <a:avLst/>
              </a:prstGeom>
              <a:blipFill>
                <a:blip r:embed="rId3"/>
                <a:stretch>
                  <a:fillRect r="-224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8" name="Group 97">
            <a:extLst>
              <a:ext uri="{FF2B5EF4-FFF2-40B4-BE49-F238E27FC236}">
                <a16:creationId xmlns:a16="http://schemas.microsoft.com/office/drawing/2014/main" id="{1F8AE451-7C19-4F68-BF3D-30D379C1713C}"/>
              </a:ext>
            </a:extLst>
          </p:cNvPr>
          <p:cNvGrpSpPr/>
          <p:nvPr/>
        </p:nvGrpSpPr>
        <p:grpSpPr>
          <a:xfrm rot="10800000">
            <a:off x="4697300" y="1357469"/>
            <a:ext cx="78740" cy="456257"/>
            <a:chOff x="7925434" y="4318836"/>
            <a:chExt cx="78740" cy="456257"/>
          </a:xfrm>
        </p:grpSpPr>
        <p:sp>
          <p:nvSpPr>
            <p:cNvPr id="134" name="Line 23">
              <a:extLst>
                <a:ext uri="{FF2B5EF4-FFF2-40B4-BE49-F238E27FC236}">
                  <a16:creationId xmlns:a16="http://schemas.microsoft.com/office/drawing/2014/main" id="{3CC75A3D-7EE8-4030-AC00-22CC70A46A3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927974" y="4356936"/>
              <a:ext cx="76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Line 24">
              <a:extLst>
                <a:ext uri="{FF2B5EF4-FFF2-40B4-BE49-F238E27FC236}">
                  <a16:creationId xmlns:a16="http://schemas.microsoft.com/office/drawing/2014/main" id="{F21CF627-527F-452B-8C3A-1A0967CCC8E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966074" y="4318836"/>
              <a:ext cx="0" cy="76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7" name="Line 25">
              <a:extLst>
                <a:ext uri="{FF2B5EF4-FFF2-40B4-BE49-F238E27FC236}">
                  <a16:creationId xmlns:a16="http://schemas.microsoft.com/office/drawing/2014/main" id="{550EEB53-2623-4890-BFEC-77EA63231B9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925434" y="4775093"/>
              <a:ext cx="76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2026E84D-489D-4E4E-BE68-364C47468C23}"/>
              </a:ext>
            </a:extLst>
          </p:cNvPr>
          <p:cNvGrpSpPr/>
          <p:nvPr/>
        </p:nvGrpSpPr>
        <p:grpSpPr>
          <a:xfrm>
            <a:off x="3501852" y="827924"/>
            <a:ext cx="78740" cy="456257"/>
            <a:chOff x="7925434" y="4318836"/>
            <a:chExt cx="78740" cy="456257"/>
          </a:xfrm>
        </p:grpSpPr>
        <p:sp>
          <p:nvSpPr>
            <p:cNvPr id="142" name="Line 23">
              <a:extLst>
                <a:ext uri="{FF2B5EF4-FFF2-40B4-BE49-F238E27FC236}">
                  <a16:creationId xmlns:a16="http://schemas.microsoft.com/office/drawing/2014/main" id="{624E680C-84BF-4C1F-8D24-F22A8AA9C39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927974" y="4356936"/>
              <a:ext cx="76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Line 24">
              <a:extLst>
                <a:ext uri="{FF2B5EF4-FFF2-40B4-BE49-F238E27FC236}">
                  <a16:creationId xmlns:a16="http://schemas.microsoft.com/office/drawing/2014/main" id="{11E44E60-B1EE-4284-A01E-213072ACE0E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966074" y="4318836"/>
              <a:ext cx="0" cy="76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2" name="Line 25">
              <a:extLst>
                <a:ext uri="{FF2B5EF4-FFF2-40B4-BE49-F238E27FC236}">
                  <a16:creationId xmlns:a16="http://schemas.microsoft.com/office/drawing/2014/main" id="{E18234CB-AFEF-4719-AD1D-FEA23581F5E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925434" y="4775093"/>
              <a:ext cx="76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54642A-2911-4244-85AC-EBBC009895D1}"/>
                  </a:ext>
                </a:extLst>
              </p:cNvPr>
              <p:cNvSpPr txBox="1"/>
              <p:nvPr/>
            </p:nvSpPr>
            <p:spPr>
              <a:xfrm>
                <a:off x="735356" y="1685144"/>
                <a:ext cx="19545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𝑛𝑒𝑔𝑎𝑡𝑖𝑣𝑜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𝑎𝑐𝑎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54642A-2911-4244-85AC-EBBC009895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356" y="1685144"/>
                <a:ext cx="1954509" cy="276999"/>
              </a:xfrm>
              <a:prstGeom prst="rect">
                <a:avLst/>
              </a:prstGeom>
              <a:blipFill>
                <a:blip r:embed="rId4"/>
                <a:stretch>
                  <a:fillRect l="-2500" t="-2174" r="-1250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4E8CCC0D-D0FD-40C8-A209-8EA6D04067D3}"/>
                  </a:ext>
                </a:extLst>
              </p:cNvPr>
              <p:cNvSpPr txBox="1"/>
              <p:nvPr/>
            </p:nvSpPr>
            <p:spPr>
              <a:xfrm>
                <a:off x="3020820" y="1851445"/>
                <a:ext cx="3232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4E8CCC0D-D0FD-40C8-A209-8EA6D0406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820" y="1851445"/>
                <a:ext cx="323229" cy="276999"/>
              </a:xfrm>
              <a:prstGeom prst="rect">
                <a:avLst/>
              </a:prstGeom>
              <a:blipFill>
                <a:blip r:embed="rId5"/>
                <a:stretch>
                  <a:fillRect l="-18868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51B343FD-BD75-464B-ACB7-79F12E1AF0B0}"/>
                  </a:ext>
                </a:extLst>
              </p:cNvPr>
              <p:cNvSpPr txBox="1"/>
              <p:nvPr/>
            </p:nvSpPr>
            <p:spPr>
              <a:xfrm>
                <a:off x="1287207" y="3311628"/>
                <a:ext cx="21752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51B343FD-BD75-464B-ACB7-79F12E1AF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207" y="3311628"/>
                <a:ext cx="2175275" cy="276999"/>
              </a:xfrm>
              <a:prstGeom prst="rect">
                <a:avLst/>
              </a:prstGeom>
              <a:blipFill>
                <a:blip r:embed="rId6"/>
                <a:stretch>
                  <a:fillRect r="-224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6348CDF7-C16C-4430-9C99-05828DC04572}"/>
                  </a:ext>
                </a:extLst>
              </p:cNvPr>
              <p:cNvSpPr txBox="1"/>
              <p:nvPr/>
            </p:nvSpPr>
            <p:spPr>
              <a:xfrm>
                <a:off x="1431987" y="3803525"/>
                <a:ext cx="1771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6348CDF7-C16C-4430-9C99-05828DC045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987" y="3803525"/>
                <a:ext cx="1771319" cy="276999"/>
              </a:xfrm>
              <a:prstGeom prst="rect">
                <a:avLst/>
              </a:prstGeom>
              <a:blipFill>
                <a:blip r:embed="rId7"/>
                <a:stretch>
                  <a:fillRect l="-345" r="-69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485DEE2F-5B28-48B5-A217-23E36F84406E}"/>
                  </a:ext>
                </a:extLst>
              </p:cNvPr>
              <p:cNvSpPr txBox="1"/>
              <p:nvPr/>
            </p:nvSpPr>
            <p:spPr>
              <a:xfrm>
                <a:off x="735356" y="4410314"/>
                <a:ext cx="4207562" cy="563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𝑡𝑜𝑡𝑎𝑙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𝑂𝐹𝐹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485DEE2F-5B28-48B5-A217-23E36F844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356" y="4410314"/>
                <a:ext cx="4207562" cy="56387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41465742-6071-4C04-883B-32FBB4487694}"/>
                  </a:ext>
                </a:extLst>
              </p:cNvPr>
              <p:cNvSpPr txBox="1"/>
              <p:nvPr/>
            </p:nvSpPr>
            <p:spPr>
              <a:xfrm>
                <a:off x="707309" y="61049"/>
                <a:ext cx="37777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𝐻𝑒𝑚𝑖𝑐𝑖𝑟𝑐𝑢𝑖𝑡𝑜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𝑂𝐹𝐹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41465742-6071-4C04-883B-32FBB44876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309" y="61049"/>
                <a:ext cx="377779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64253645-5718-4A9F-AE18-F6F9EEF53D2F}"/>
                  </a:ext>
                </a:extLst>
              </p:cNvPr>
              <p:cNvSpPr txBox="1"/>
              <p:nvPr/>
            </p:nvSpPr>
            <p:spPr>
              <a:xfrm>
                <a:off x="814679" y="5451564"/>
                <a:ext cx="3855927" cy="563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𝑡𝑜𝑡𝑎𝑙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64253645-5718-4A9F-AE18-F6F9EEF53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79" y="5451564"/>
                <a:ext cx="3855927" cy="56387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6A2CBD53-AEE3-4DFC-A216-78D881755CC8}"/>
                  </a:ext>
                </a:extLst>
              </p:cNvPr>
              <p:cNvSpPr txBox="1"/>
              <p:nvPr/>
            </p:nvSpPr>
            <p:spPr>
              <a:xfrm>
                <a:off x="5402593" y="3311628"/>
                <a:ext cx="6244551" cy="5638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𝑖𝑔𝑢𝑎𝑙𝑜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𝑂𝐹𝐹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𝑠𝑤</m:t>
                              </m:r>
                            </m:sub>
                          </m:sSub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6A2CBD53-AEE3-4DFC-A216-78D881755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2593" y="3311628"/>
                <a:ext cx="6244551" cy="56387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5E9EC438-A545-4FF8-8284-0AB390CDCE9C}"/>
                  </a:ext>
                </a:extLst>
              </p:cNvPr>
              <p:cNvSpPr txBox="1"/>
              <p:nvPr/>
            </p:nvSpPr>
            <p:spPr>
              <a:xfrm>
                <a:off x="6427203" y="4851919"/>
                <a:ext cx="5029441" cy="5638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𝑠𝑤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5E9EC438-A545-4FF8-8284-0AB390CDCE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7203" y="4851919"/>
                <a:ext cx="5029441" cy="56387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375327C-2D78-4EAD-991C-80287576934F}"/>
                  </a:ext>
                </a:extLst>
              </p:cNvPr>
              <p:cNvSpPr txBox="1"/>
              <p:nvPr/>
            </p:nvSpPr>
            <p:spPr>
              <a:xfrm>
                <a:off x="5402592" y="3982188"/>
                <a:ext cx="6244551" cy="5638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𝑖𝑔𝑢𝑎𝑙𝑜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𝑂𝐹𝐹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𝑠𝑤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375327C-2D78-4EAD-991C-8028757693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2592" y="3982188"/>
                <a:ext cx="6244551" cy="56387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61CD87C4-9DFB-4538-8DD0-2FC348C8F45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208258" y="205375"/>
            <a:ext cx="4267442" cy="31193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477762B-E149-49BA-B4AF-4C6D577A2386}"/>
                  </a:ext>
                </a:extLst>
              </p:cNvPr>
              <p:cNvSpPr txBox="1"/>
              <p:nvPr/>
            </p:nvSpPr>
            <p:spPr>
              <a:xfrm>
                <a:off x="6351003" y="5585486"/>
                <a:ext cx="5029441" cy="5638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𝑠𝑤</m:t>
                              </m:r>
                            </m:sub>
                          </m:sSub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477762B-E149-49BA-B4AF-4C6D577A2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003" y="5585486"/>
                <a:ext cx="5029441" cy="56387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3228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Freeform 12">
            <a:extLst>
              <a:ext uri="{FF2B5EF4-FFF2-40B4-BE49-F238E27FC236}">
                <a16:creationId xmlns:a16="http://schemas.microsoft.com/office/drawing/2014/main" id="{D0A7F242-23ED-4EEC-88B8-D63D54D75397}"/>
              </a:ext>
            </a:extLst>
          </p:cNvPr>
          <p:cNvSpPr>
            <a:spLocks noChangeAspect="1"/>
          </p:cNvSpPr>
          <p:nvPr/>
        </p:nvSpPr>
        <p:spPr bwMode="auto">
          <a:xfrm>
            <a:off x="3719992" y="694623"/>
            <a:ext cx="152400" cy="762000"/>
          </a:xfrm>
          <a:custGeom>
            <a:avLst/>
            <a:gdLst>
              <a:gd name="T0" fmla="*/ 60483750 w 192"/>
              <a:gd name="T1" fmla="*/ 0 h 960"/>
              <a:gd name="T2" fmla="*/ 60483750 w 192"/>
              <a:gd name="T3" fmla="*/ 120967500 h 960"/>
              <a:gd name="T4" fmla="*/ 120967500 w 192"/>
              <a:gd name="T5" fmla="*/ 151209375 h 960"/>
              <a:gd name="T6" fmla="*/ 0 w 192"/>
              <a:gd name="T7" fmla="*/ 211693125 h 960"/>
              <a:gd name="T8" fmla="*/ 120967500 w 192"/>
              <a:gd name="T9" fmla="*/ 272176875 h 960"/>
              <a:gd name="T10" fmla="*/ 0 w 192"/>
              <a:gd name="T11" fmla="*/ 332660625 h 960"/>
              <a:gd name="T12" fmla="*/ 120967500 w 192"/>
              <a:gd name="T13" fmla="*/ 393144375 h 960"/>
              <a:gd name="T14" fmla="*/ 0 w 192"/>
              <a:gd name="T15" fmla="*/ 453628125 h 960"/>
              <a:gd name="T16" fmla="*/ 60483750 w 192"/>
              <a:gd name="T17" fmla="*/ 483870000 h 960"/>
              <a:gd name="T18" fmla="*/ 60483750 w 192"/>
              <a:gd name="T19" fmla="*/ 604837500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38" name="Group 209">
            <a:extLst>
              <a:ext uri="{FF2B5EF4-FFF2-40B4-BE49-F238E27FC236}">
                <a16:creationId xmlns:a16="http://schemas.microsoft.com/office/drawing/2014/main" id="{370321B2-1412-464D-B194-3B0E2D853342}"/>
              </a:ext>
            </a:extLst>
          </p:cNvPr>
          <p:cNvGrpSpPr>
            <a:grpSpLocks/>
          </p:cNvGrpSpPr>
          <p:nvPr/>
        </p:nvGrpSpPr>
        <p:grpSpPr bwMode="auto">
          <a:xfrm>
            <a:off x="3720785" y="1423594"/>
            <a:ext cx="152400" cy="998538"/>
            <a:chOff x="3935" y="1631"/>
            <a:chExt cx="96" cy="629"/>
          </a:xfrm>
        </p:grpSpPr>
        <p:sp>
          <p:nvSpPr>
            <p:cNvPr id="149" name="Arc 59">
              <a:extLst>
                <a:ext uri="{FF2B5EF4-FFF2-40B4-BE49-F238E27FC236}">
                  <a16:creationId xmlns:a16="http://schemas.microsoft.com/office/drawing/2014/main" id="{689DBFB0-4BDF-4580-84B6-4F18724CB5C2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95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0"/>
                  </a:cubicBezTo>
                  <a:cubicBezTo>
                    <a:pt x="33509" y="0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0"/>
                  </a:cubicBezTo>
                  <a:cubicBezTo>
                    <a:pt x="33509" y="0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Arc 60">
              <a:extLst>
                <a:ext uri="{FF2B5EF4-FFF2-40B4-BE49-F238E27FC236}">
                  <a16:creationId xmlns:a16="http://schemas.microsoft.com/office/drawing/2014/main" id="{FD60C56C-8915-4547-B14E-2DD51F83755C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943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0"/>
                  </a:cubicBezTo>
                  <a:cubicBezTo>
                    <a:pt x="33509" y="0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0"/>
                  </a:cubicBezTo>
                  <a:cubicBezTo>
                    <a:pt x="33509" y="0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Arc 61">
              <a:extLst>
                <a:ext uri="{FF2B5EF4-FFF2-40B4-BE49-F238E27FC236}">
                  <a16:creationId xmlns:a16="http://schemas.microsoft.com/office/drawing/2014/main" id="{B899094C-31A3-4857-9C84-B6F649FD0442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6" y="1991"/>
              <a:ext cx="25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0"/>
                  </a:cubicBezTo>
                  <a:cubicBezTo>
                    <a:pt x="33509" y="0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0"/>
                  </a:cubicBezTo>
                  <a:cubicBezTo>
                    <a:pt x="33509" y="0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Arc 62">
              <a:extLst>
                <a:ext uri="{FF2B5EF4-FFF2-40B4-BE49-F238E27FC236}">
                  <a16:creationId xmlns:a16="http://schemas.microsoft.com/office/drawing/2014/main" id="{F3F905CB-DA71-43B3-9E12-77BA66224944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47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0"/>
                  </a:cubicBezTo>
                  <a:cubicBezTo>
                    <a:pt x="33509" y="0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0"/>
                  </a:cubicBezTo>
                  <a:cubicBezTo>
                    <a:pt x="33509" y="0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Line 63">
              <a:extLst>
                <a:ext uri="{FF2B5EF4-FFF2-40B4-BE49-F238E27FC236}">
                  <a16:creationId xmlns:a16="http://schemas.microsoft.com/office/drawing/2014/main" id="{12C359C6-4666-42F5-B3EC-4ADBDFD4A12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892" y="1721"/>
              <a:ext cx="1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Line 64">
              <a:extLst>
                <a:ext uri="{FF2B5EF4-FFF2-40B4-BE49-F238E27FC236}">
                  <a16:creationId xmlns:a16="http://schemas.microsoft.com/office/drawing/2014/main" id="{30FAAA8E-321A-4D13-806F-9A77B7E2E27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14" y="2192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5" name="Arc 65">
              <a:extLst>
                <a:ext uri="{FF2B5EF4-FFF2-40B4-BE49-F238E27FC236}">
                  <a16:creationId xmlns:a16="http://schemas.microsoft.com/office/drawing/2014/main" id="{CA821DFF-5ABC-4133-8739-84CF2B27BFC9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870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Arc 66">
              <a:extLst>
                <a:ext uri="{FF2B5EF4-FFF2-40B4-BE49-F238E27FC236}">
                  <a16:creationId xmlns:a16="http://schemas.microsoft.com/office/drawing/2014/main" id="{F0DD6DF4-435A-4ADF-8B58-71CB6CB0CE03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18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Arc 67">
              <a:extLst>
                <a:ext uri="{FF2B5EF4-FFF2-40B4-BE49-F238E27FC236}">
                  <a16:creationId xmlns:a16="http://schemas.microsoft.com/office/drawing/2014/main" id="{ED458EC3-4237-4636-ADC2-F7C0A5BEE7C9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2039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0"/>
                  </a:cubicBezTo>
                  <a:cubicBezTo>
                    <a:pt x="33509" y="0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0"/>
                  </a:cubicBezTo>
                  <a:cubicBezTo>
                    <a:pt x="33509" y="0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Arc 68">
              <a:extLst>
                <a:ext uri="{FF2B5EF4-FFF2-40B4-BE49-F238E27FC236}">
                  <a16:creationId xmlns:a16="http://schemas.microsoft.com/office/drawing/2014/main" id="{A8A63309-D347-49D0-AB67-D63821C1D8AB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66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Arc 69">
              <a:extLst>
                <a:ext uri="{FF2B5EF4-FFF2-40B4-BE49-F238E27FC236}">
                  <a16:creationId xmlns:a16="http://schemas.microsoft.com/office/drawing/2014/main" id="{19F97871-80A8-4E29-AC83-DDC4220CB0D9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2014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Arc 70">
              <a:extLst>
                <a:ext uri="{FF2B5EF4-FFF2-40B4-BE49-F238E27FC236}">
                  <a16:creationId xmlns:a16="http://schemas.microsoft.com/office/drawing/2014/main" id="{6736F69F-22A0-4165-B725-91F301B488FB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182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Arc 71">
              <a:extLst>
                <a:ext uri="{FF2B5EF4-FFF2-40B4-BE49-F238E27FC236}">
                  <a16:creationId xmlns:a16="http://schemas.microsoft.com/office/drawing/2014/main" id="{3410FAB6-FCAB-4121-A760-CDE767F5939D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206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9" name="Group 218">
            <a:extLst>
              <a:ext uri="{FF2B5EF4-FFF2-40B4-BE49-F238E27FC236}">
                <a16:creationId xmlns:a16="http://schemas.microsoft.com/office/drawing/2014/main" id="{899DDE17-3E70-4DA9-8DE9-9D8EA5C46139}"/>
              </a:ext>
            </a:extLst>
          </p:cNvPr>
          <p:cNvGrpSpPr>
            <a:grpSpLocks/>
          </p:cNvGrpSpPr>
          <p:nvPr/>
        </p:nvGrpSpPr>
        <p:grpSpPr bwMode="auto">
          <a:xfrm>
            <a:off x="4468700" y="687101"/>
            <a:ext cx="152400" cy="1735138"/>
            <a:chOff x="5280" y="878"/>
            <a:chExt cx="96" cy="1093"/>
          </a:xfrm>
        </p:grpSpPr>
        <p:sp>
          <p:nvSpPr>
            <p:cNvPr id="145" name="Line 106">
              <a:extLst>
                <a:ext uri="{FF2B5EF4-FFF2-40B4-BE49-F238E27FC236}">
                  <a16:creationId xmlns:a16="http://schemas.microsoft.com/office/drawing/2014/main" id="{E1F1F2CF-7FD1-4C9C-83C8-F18B7896167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328" y="878"/>
              <a:ext cx="0" cy="5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Line 107">
              <a:extLst>
                <a:ext uri="{FF2B5EF4-FFF2-40B4-BE49-F238E27FC236}">
                  <a16:creationId xmlns:a16="http://schemas.microsoft.com/office/drawing/2014/main" id="{8B6FB52A-23AA-4C69-A3DC-4D1DCCB27B8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280" y="1392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Freeform 108">
              <a:extLst>
                <a:ext uri="{FF2B5EF4-FFF2-40B4-BE49-F238E27FC236}">
                  <a16:creationId xmlns:a16="http://schemas.microsoft.com/office/drawing/2014/main" id="{675BDD8F-A8BE-41F3-BBE3-BBDC1537B7A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280" y="1392"/>
              <a:ext cx="96" cy="96"/>
            </a:xfrm>
            <a:custGeom>
              <a:avLst/>
              <a:gdLst>
                <a:gd name="T0" fmla="*/ 16 w 288"/>
                <a:gd name="T1" fmla="*/ 0 h 240"/>
                <a:gd name="T2" fmla="*/ 0 w 288"/>
                <a:gd name="T3" fmla="*/ 38 h 240"/>
                <a:gd name="T4" fmla="*/ 32 w 288"/>
                <a:gd name="T5" fmla="*/ 38 h 240"/>
                <a:gd name="T6" fmla="*/ 16 w 288"/>
                <a:gd name="T7" fmla="*/ 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240"/>
                <a:gd name="T14" fmla="*/ 288 w 288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240">
                  <a:moveTo>
                    <a:pt x="144" y="0"/>
                  </a:moveTo>
                  <a:lnTo>
                    <a:pt x="0" y="240"/>
                  </a:lnTo>
                  <a:lnTo>
                    <a:pt x="288" y="24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tx1"/>
            </a:solidFill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Line 109">
              <a:extLst>
                <a:ext uri="{FF2B5EF4-FFF2-40B4-BE49-F238E27FC236}">
                  <a16:creationId xmlns:a16="http://schemas.microsoft.com/office/drawing/2014/main" id="{DCD84728-631E-40B7-8815-84166731A05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328" y="1488"/>
              <a:ext cx="0" cy="48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1" name="Line 106">
            <a:extLst>
              <a:ext uri="{FF2B5EF4-FFF2-40B4-BE49-F238E27FC236}">
                <a16:creationId xmlns:a16="http://schemas.microsoft.com/office/drawing/2014/main" id="{9E5E7621-93C2-48EB-B305-0D8F05C65356}"/>
              </a:ext>
            </a:extLst>
          </p:cNvPr>
          <p:cNvSpPr>
            <a:spLocks noChangeAspect="1" noChangeShapeType="1"/>
          </p:cNvSpPr>
          <p:nvPr/>
        </p:nvSpPr>
        <p:spPr bwMode="auto">
          <a:xfrm rot="5400000">
            <a:off x="4176259" y="304083"/>
            <a:ext cx="0" cy="76648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" name="Line 106">
            <a:extLst>
              <a:ext uri="{FF2B5EF4-FFF2-40B4-BE49-F238E27FC236}">
                <a16:creationId xmlns:a16="http://schemas.microsoft.com/office/drawing/2014/main" id="{4FF8F02B-1886-4EEC-A8DC-5FB1DD451E41}"/>
              </a:ext>
            </a:extLst>
          </p:cNvPr>
          <p:cNvSpPr>
            <a:spLocks noChangeAspect="1" noChangeShapeType="1"/>
          </p:cNvSpPr>
          <p:nvPr/>
        </p:nvSpPr>
        <p:spPr bwMode="auto">
          <a:xfrm rot="5400000">
            <a:off x="4168958" y="2045983"/>
            <a:ext cx="0" cy="75188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3360FD8-0D39-411C-B3B2-E64FCA01C887}"/>
              </a:ext>
            </a:extLst>
          </p:cNvPr>
          <p:cNvGrpSpPr/>
          <p:nvPr/>
        </p:nvGrpSpPr>
        <p:grpSpPr>
          <a:xfrm>
            <a:off x="3462482" y="1747915"/>
            <a:ext cx="78740" cy="456257"/>
            <a:chOff x="7925434" y="4318836"/>
            <a:chExt cx="78740" cy="456257"/>
          </a:xfrm>
        </p:grpSpPr>
        <p:sp>
          <p:nvSpPr>
            <p:cNvPr id="94" name="Line 23">
              <a:extLst>
                <a:ext uri="{FF2B5EF4-FFF2-40B4-BE49-F238E27FC236}">
                  <a16:creationId xmlns:a16="http://schemas.microsoft.com/office/drawing/2014/main" id="{70CE205D-6494-4470-8C26-155D70F7882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927974" y="4356936"/>
              <a:ext cx="76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24">
              <a:extLst>
                <a:ext uri="{FF2B5EF4-FFF2-40B4-BE49-F238E27FC236}">
                  <a16:creationId xmlns:a16="http://schemas.microsoft.com/office/drawing/2014/main" id="{43D353D7-3388-4EBC-A232-2C3BCB10FF9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966074" y="4318836"/>
              <a:ext cx="0" cy="76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6" name="Line 25">
              <a:extLst>
                <a:ext uri="{FF2B5EF4-FFF2-40B4-BE49-F238E27FC236}">
                  <a16:creationId xmlns:a16="http://schemas.microsoft.com/office/drawing/2014/main" id="{474ABFE1-5A52-4915-A144-C47D8D80D15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925434" y="4775093"/>
              <a:ext cx="76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1F8AE451-7C19-4F68-BF3D-30D379C1713C}"/>
              </a:ext>
            </a:extLst>
          </p:cNvPr>
          <p:cNvGrpSpPr/>
          <p:nvPr/>
        </p:nvGrpSpPr>
        <p:grpSpPr>
          <a:xfrm rot="10800000">
            <a:off x="4697300" y="1357469"/>
            <a:ext cx="78740" cy="456257"/>
            <a:chOff x="7925434" y="4318836"/>
            <a:chExt cx="78740" cy="456257"/>
          </a:xfrm>
        </p:grpSpPr>
        <p:sp>
          <p:nvSpPr>
            <p:cNvPr id="134" name="Line 23">
              <a:extLst>
                <a:ext uri="{FF2B5EF4-FFF2-40B4-BE49-F238E27FC236}">
                  <a16:creationId xmlns:a16="http://schemas.microsoft.com/office/drawing/2014/main" id="{3CC75A3D-7EE8-4030-AC00-22CC70A46A3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927974" y="4356936"/>
              <a:ext cx="76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Line 24">
              <a:extLst>
                <a:ext uri="{FF2B5EF4-FFF2-40B4-BE49-F238E27FC236}">
                  <a16:creationId xmlns:a16="http://schemas.microsoft.com/office/drawing/2014/main" id="{F21CF627-527F-452B-8C3A-1A0967CCC8E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966074" y="4318836"/>
              <a:ext cx="0" cy="76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7" name="Line 25">
              <a:extLst>
                <a:ext uri="{FF2B5EF4-FFF2-40B4-BE49-F238E27FC236}">
                  <a16:creationId xmlns:a16="http://schemas.microsoft.com/office/drawing/2014/main" id="{550EEB53-2623-4890-BFEC-77EA63231B9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925434" y="4775093"/>
              <a:ext cx="76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2026E84D-489D-4E4E-BE68-364C47468C23}"/>
              </a:ext>
            </a:extLst>
          </p:cNvPr>
          <p:cNvGrpSpPr/>
          <p:nvPr/>
        </p:nvGrpSpPr>
        <p:grpSpPr>
          <a:xfrm>
            <a:off x="3501852" y="827924"/>
            <a:ext cx="78740" cy="456257"/>
            <a:chOff x="7925434" y="4318836"/>
            <a:chExt cx="78740" cy="456257"/>
          </a:xfrm>
        </p:grpSpPr>
        <p:sp>
          <p:nvSpPr>
            <p:cNvPr id="142" name="Line 23">
              <a:extLst>
                <a:ext uri="{FF2B5EF4-FFF2-40B4-BE49-F238E27FC236}">
                  <a16:creationId xmlns:a16="http://schemas.microsoft.com/office/drawing/2014/main" id="{624E680C-84BF-4C1F-8D24-F22A8AA9C39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927974" y="4356936"/>
              <a:ext cx="76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Line 24">
              <a:extLst>
                <a:ext uri="{FF2B5EF4-FFF2-40B4-BE49-F238E27FC236}">
                  <a16:creationId xmlns:a16="http://schemas.microsoft.com/office/drawing/2014/main" id="{11E44E60-B1EE-4284-A01E-213072ACE0E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966074" y="4318836"/>
              <a:ext cx="0" cy="76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2" name="Line 25">
              <a:extLst>
                <a:ext uri="{FF2B5EF4-FFF2-40B4-BE49-F238E27FC236}">
                  <a16:creationId xmlns:a16="http://schemas.microsoft.com/office/drawing/2014/main" id="{E18234CB-AFEF-4719-AD1D-FEA23581F5E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925434" y="4775093"/>
              <a:ext cx="76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4E8CCC0D-D0FD-40C8-A209-8EA6D04067D3}"/>
                  </a:ext>
                </a:extLst>
              </p:cNvPr>
              <p:cNvSpPr txBox="1"/>
              <p:nvPr/>
            </p:nvSpPr>
            <p:spPr>
              <a:xfrm>
                <a:off x="3020820" y="1851445"/>
                <a:ext cx="3232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4E8CCC0D-D0FD-40C8-A209-8EA6D0406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820" y="1851445"/>
                <a:ext cx="323229" cy="276999"/>
              </a:xfrm>
              <a:prstGeom prst="rect">
                <a:avLst/>
              </a:prstGeom>
              <a:blipFill>
                <a:blip r:embed="rId3"/>
                <a:stretch>
                  <a:fillRect l="-18868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41465742-6071-4C04-883B-32FBB4487694}"/>
                  </a:ext>
                </a:extLst>
              </p:cNvPr>
              <p:cNvSpPr txBox="1"/>
              <p:nvPr/>
            </p:nvSpPr>
            <p:spPr>
              <a:xfrm>
                <a:off x="707309" y="61049"/>
                <a:ext cx="37777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𝐻𝑒𝑚𝑖𝑐𝑖𝑟𝑐𝑢𝑖𝑡𝑜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𝑂𝐹𝐹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41465742-6071-4C04-883B-32FBB44876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309" y="61049"/>
                <a:ext cx="377779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5E9EC438-A545-4FF8-8284-0AB390CDCE9C}"/>
                  </a:ext>
                </a:extLst>
              </p:cNvPr>
              <p:cNvSpPr txBox="1"/>
              <p:nvPr/>
            </p:nvSpPr>
            <p:spPr>
              <a:xfrm>
                <a:off x="564558" y="2994369"/>
                <a:ext cx="3264663" cy="5638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𝑠𝑤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5E9EC438-A545-4FF8-8284-0AB390CDCE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58" y="2994369"/>
                <a:ext cx="3264663" cy="5638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61CD87C4-9DFB-4538-8DD0-2FC348C8F4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8258" y="205375"/>
            <a:ext cx="4267442" cy="31193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477762B-E149-49BA-B4AF-4C6D577A2386}"/>
                  </a:ext>
                </a:extLst>
              </p:cNvPr>
              <p:cNvSpPr txBox="1"/>
              <p:nvPr/>
            </p:nvSpPr>
            <p:spPr>
              <a:xfrm>
                <a:off x="753554" y="3741919"/>
                <a:ext cx="2966437" cy="5638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𝑠𝑤</m:t>
                              </m:r>
                            </m:sub>
                          </m:sSub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477762B-E149-49BA-B4AF-4C6D577A2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54" y="3741919"/>
                <a:ext cx="2966437" cy="56387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EFB38F3-6ED9-44FE-8F4C-A1A0123C9D17}"/>
                  </a:ext>
                </a:extLst>
              </p:cNvPr>
              <p:cNvSpPr txBox="1"/>
              <p:nvPr/>
            </p:nvSpPr>
            <p:spPr>
              <a:xfrm>
                <a:off x="4176259" y="3009859"/>
                <a:ext cx="2838954" cy="4018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13.3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𝑠𝑤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EFB38F3-6ED9-44FE-8F4C-A1A0123C9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259" y="3009859"/>
                <a:ext cx="2838954" cy="40184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903645C-CCD3-458D-9EB5-EF3A90D72A53}"/>
                  </a:ext>
                </a:extLst>
              </p:cNvPr>
              <p:cNvSpPr txBox="1"/>
              <p:nvPr/>
            </p:nvSpPr>
            <p:spPr>
              <a:xfrm>
                <a:off x="4176259" y="3703000"/>
                <a:ext cx="2657546" cy="4018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13.3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𝑠𝑤</m:t>
                              </m:r>
                            </m:sub>
                          </m:sSub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903645C-CCD3-458D-9EB5-EF3A90D72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259" y="3703000"/>
                <a:ext cx="2657546" cy="40184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FF9BEBF-A65B-42A2-A9FE-664AADCAC193}"/>
                  </a:ext>
                </a:extLst>
              </p:cNvPr>
              <p:cNvSpPr txBox="1"/>
              <p:nvPr/>
            </p:nvSpPr>
            <p:spPr>
              <a:xfrm>
                <a:off x="801278" y="4646202"/>
                <a:ext cx="6825003" cy="4796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=1.3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⇒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𝑠𝑤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dirty="0"/>
                  <a:t>= 0.9512</a:t>
                </a: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FF9BEBF-A65B-42A2-A9FE-664AADCAC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78" y="4646202"/>
                <a:ext cx="6825003" cy="479618"/>
              </a:xfrm>
              <a:prstGeom prst="rect">
                <a:avLst/>
              </a:prstGeom>
              <a:blipFill>
                <a:blip r:embed="rId10"/>
                <a:stretch>
                  <a:fillRect b="-18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73A4F50-EE7E-4C9F-A76E-210F934E9F24}"/>
                  </a:ext>
                </a:extLst>
              </p:cNvPr>
              <p:cNvSpPr txBox="1"/>
              <p:nvPr/>
            </p:nvSpPr>
            <p:spPr>
              <a:xfrm>
                <a:off x="7362251" y="3038485"/>
                <a:ext cx="274773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13.3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⋅0.9512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73A4F50-EE7E-4C9F-A76E-210F934E9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2251" y="3038485"/>
                <a:ext cx="2747736" cy="276999"/>
              </a:xfrm>
              <a:prstGeom prst="rect">
                <a:avLst/>
              </a:prstGeom>
              <a:blipFill>
                <a:blip r:embed="rId11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35D20E2-B9A2-496B-BD61-F4D384D70764}"/>
                  </a:ext>
                </a:extLst>
              </p:cNvPr>
              <p:cNvSpPr txBox="1"/>
              <p:nvPr/>
            </p:nvSpPr>
            <p:spPr>
              <a:xfrm>
                <a:off x="7130537" y="4859084"/>
                <a:ext cx="344888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=6.81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,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=−6.81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35D20E2-B9A2-496B-BD61-F4D384D70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537" y="4859084"/>
                <a:ext cx="3448886" cy="276999"/>
              </a:xfrm>
              <a:prstGeom prst="rect">
                <a:avLst/>
              </a:prstGeom>
              <a:blipFill>
                <a:blip r:embed="rId12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A814244-30F1-4111-86BB-C028682D3A77}"/>
                  </a:ext>
                </a:extLst>
              </p:cNvPr>
              <p:cNvSpPr txBox="1"/>
              <p:nvPr/>
            </p:nvSpPr>
            <p:spPr>
              <a:xfrm>
                <a:off x="7290073" y="3770828"/>
                <a:ext cx="281991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13.3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=0.9512⋅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A814244-30F1-4111-86BB-C028682D3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0073" y="3770828"/>
                <a:ext cx="2819914" cy="276999"/>
              </a:xfrm>
              <a:prstGeom prst="rect">
                <a:avLst/>
              </a:prstGeom>
              <a:blipFill>
                <a:blip r:embed="rId13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41CEC29-BBE0-4D54-9A59-04F132378A5A}"/>
                  </a:ext>
                </a:extLst>
              </p:cNvPr>
              <p:cNvSpPr txBox="1"/>
              <p:nvPr/>
            </p:nvSpPr>
            <p:spPr>
              <a:xfrm>
                <a:off x="2248295" y="5422312"/>
                <a:ext cx="4207562" cy="563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𝑡𝑜𝑡𝑎𝑙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𝑂𝐹𝐹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41CEC29-BBE0-4D54-9A59-04F132378A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8295" y="5422312"/>
                <a:ext cx="4207562" cy="56387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DD84D35-5E8C-4167-908C-3AA18072832F}"/>
                  </a:ext>
                </a:extLst>
              </p:cNvPr>
              <p:cNvSpPr txBox="1"/>
              <p:nvPr/>
            </p:nvSpPr>
            <p:spPr>
              <a:xfrm>
                <a:off x="2248295" y="6204890"/>
                <a:ext cx="4226542" cy="4018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𝑡𝑜𝑡𝑎𝑙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−6.81⋅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DD84D35-5E8C-4167-908C-3AA180728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8295" y="6204890"/>
                <a:ext cx="4226542" cy="40184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0A14680-7329-4BA8-A31F-E171F201EE39}"/>
                  </a:ext>
                </a:extLst>
              </p:cNvPr>
              <p:cNvSpPr txBox="1"/>
              <p:nvPr/>
            </p:nvSpPr>
            <p:spPr>
              <a:xfrm>
                <a:off x="6812439" y="6131047"/>
                <a:ext cx="42419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𝑡𝑜𝑡𝑎𝑙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=5.19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5.12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0A14680-7329-4BA8-A31F-E171F201E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439" y="6131047"/>
                <a:ext cx="4241995" cy="276999"/>
              </a:xfrm>
              <a:prstGeom prst="rect">
                <a:avLst/>
              </a:prstGeom>
              <a:blipFill>
                <a:blip r:embed="rId16"/>
                <a:stretch>
                  <a:fillRect l="-863" r="-100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A83178F-08E8-45DA-BFAD-362AFD777B55}"/>
                  </a:ext>
                </a:extLst>
              </p:cNvPr>
              <p:cNvSpPr txBox="1"/>
              <p:nvPr/>
            </p:nvSpPr>
            <p:spPr>
              <a:xfrm>
                <a:off x="6812439" y="6405497"/>
                <a:ext cx="44351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𝑡𝑜𝑡𝑎𝑙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𝑠𝑤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=5.52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5.43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A83178F-08E8-45DA-BFAD-362AFD777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439" y="6405497"/>
                <a:ext cx="4435189" cy="276999"/>
              </a:xfrm>
              <a:prstGeom prst="rect">
                <a:avLst/>
              </a:prstGeom>
              <a:blipFill>
                <a:blip r:embed="rId17"/>
                <a:stretch>
                  <a:fillRect l="-825" r="-825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C06A94A-B282-4883-8334-1139EF0FDAF3}"/>
                  </a:ext>
                </a:extLst>
              </p:cNvPr>
              <p:cNvSpPr txBox="1"/>
              <p:nvPr/>
            </p:nvSpPr>
            <p:spPr>
              <a:xfrm>
                <a:off x="6909035" y="5395633"/>
                <a:ext cx="46301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𝑡𝑜𝑡𝑎𝑙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𝑂𝐹𝐹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=−1.3+6.81=5.51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C06A94A-B282-4883-8334-1139EF0FD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035" y="5395633"/>
                <a:ext cx="4630178" cy="276999"/>
              </a:xfrm>
              <a:prstGeom prst="rect">
                <a:avLst/>
              </a:prstGeom>
              <a:blipFill>
                <a:blip r:embed="rId18"/>
                <a:stretch>
                  <a:fillRect l="-658" r="-789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0B977B4-FFFC-4211-B140-280D2A70FC0B}"/>
                  </a:ext>
                </a:extLst>
              </p:cNvPr>
              <p:cNvSpPr txBox="1"/>
              <p:nvPr/>
            </p:nvSpPr>
            <p:spPr>
              <a:xfrm>
                <a:off x="6909035" y="5689692"/>
                <a:ext cx="33357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𝑡𝑜𝑡𝑎𝑙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𝑂𝐹𝐹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𝑠𝑤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=5.18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0B977B4-FFFC-4211-B140-280D2A70F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035" y="5689692"/>
                <a:ext cx="3335785" cy="276999"/>
              </a:xfrm>
              <a:prstGeom prst="rect">
                <a:avLst/>
              </a:prstGeom>
              <a:blipFill>
                <a:blip r:embed="rId19"/>
                <a:stretch>
                  <a:fillRect l="-1095" r="-127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1412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B0971D2-7BFB-4250-AB3E-6879B9D70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012" y="1279798"/>
            <a:ext cx="5940653" cy="53654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07E380-204F-405C-B325-0C75DFB4604D}"/>
                  </a:ext>
                </a:extLst>
              </p:cNvPr>
              <p:cNvSpPr txBox="1"/>
              <p:nvPr/>
            </p:nvSpPr>
            <p:spPr>
              <a:xfrm>
                <a:off x="1699260" y="212728"/>
                <a:ext cx="4815934" cy="524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=5.18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5.51−5.18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=5.345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07E380-204F-405C-B325-0C75DFB46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260" y="212728"/>
                <a:ext cx="4815934" cy="5241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1974F70-BBC3-4E38-A8F1-24B2FC409818}"/>
                  </a:ext>
                </a:extLst>
              </p:cNvPr>
              <p:cNvSpPr txBox="1"/>
              <p:nvPr/>
            </p:nvSpPr>
            <p:spPr>
              <a:xfrm>
                <a:off x="1350143" y="1063638"/>
                <a:ext cx="106045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𝑂𝑡𝑟𝑜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𝑐𝑟𝑖𝑡𝑒𝑟𝑖𝑜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𝑝𝑜𝑠𝑖𝑏𝑙𝑒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𝑝𝑜𝑑𝑟𝑖𝑎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h𝑎𝑏𝑒𝑟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𝑠𝑖𝑑𝑜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=5.18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𝑑𝑎𝑟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𝑚𝑢𝑦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𝑝𝑎𝑟𝑒𝑐𝑖𝑑𝑜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𝑡𝑜𝑑𝑎𝑠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𝑓𝑜𝑟𝑚𝑎𝑠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1974F70-BBC3-4E38-A8F1-24B2FC4098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143" y="1063638"/>
                <a:ext cx="10604570" cy="276999"/>
              </a:xfrm>
              <a:prstGeom prst="rect">
                <a:avLst/>
              </a:prstGeom>
              <a:blipFill>
                <a:blip r:embed="rId4"/>
                <a:stretch>
                  <a:fillRect t="-2174" r="-287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4CFF7F8-64BB-4254-AA80-7F40C4E8C045}"/>
              </a:ext>
            </a:extLst>
          </p:cNvPr>
          <p:cNvCxnSpPr>
            <a:cxnSpLocks/>
          </p:cNvCxnSpPr>
          <p:nvPr/>
        </p:nvCxnSpPr>
        <p:spPr>
          <a:xfrm flipV="1">
            <a:off x="2571750" y="2807969"/>
            <a:ext cx="989330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A184812-FBE6-49D5-9640-C2CFA7CF33D8}"/>
              </a:ext>
            </a:extLst>
          </p:cNvPr>
          <p:cNvCxnSpPr>
            <a:cxnSpLocks/>
          </p:cNvCxnSpPr>
          <p:nvPr/>
        </p:nvCxnSpPr>
        <p:spPr>
          <a:xfrm flipV="1">
            <a:off x="3561080" y="2807970"/>
            <a:ext cx="0" cy="23507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DD49DAB-B3BF-4D20-BF83-B9E81C1ABE27}"/>
                  </a:ext>
                </a:extLst>
              </p:cNvPr>
              <p:cNvSpPr txBox="1"/>
              <p:nvPr/>
            </p:nvSpPr>
            <p:spPr>
              <a:xfrm>
                <a:off x="2092315" y="2727178"/>
                <a:ext cx="44537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5.345</m:t>
                      </m:r>
                      <m:r>
                        <a:rPr lang="en-US" sz="105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05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DD49DAB-B3BF-4D20-BF83-B9E81C1ABE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2315" y="2727178"/>
                <a:ext cx="445378" cy="161583"/>
              </a:xfrm>
              <a:prstGeom prst="rect">
                <a:avLst/>
              </a:prstGeom>
              <a:blipFill>
                <a:blip r:embed="rId5"/>
                <a:stretch>
                  <a:fillRect l="-6849" r="-8219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6F18865-2243-4745-9647-4A02DA9D3B21}"/>
                  </a:ext>
                </a:extLst>
              </p:cNvPr>
              <p:cNvSpPr txBox="1"/>
              <p:nvPr/>
            </p:nvSpPr>
            <p:spPr>
              <a:xfrm>
                <a:off x="3413115" y="5213317"/>
                <a:ext cx="297646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5.</m:t>
                      </m:r>
                      <m:r>
                        <a:rPr lang="en-US" sz="105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05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05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6F18865-2243-4745-9647-4A02DA9D3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115" y="5213317"/>
                <a:ext cx="297646" cy="161583"/>
              </a:xfrm>
              <a:prstGeom prst="rect">
                <a:avLst/>
              </a:prstGeom>
              <a:blipFill>
                <a:blip r:embed="rId6"/>
                <a:stretch>
                  <a:fillRect l="-12245" r="-1020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A4FB0E2-400B-4969-9335-FC2883C1B83F}"/>
                  </a:ext>
                </a:extLst>
              </p:cNvPr>
              <p:cNvSpPr txBox="1"/>
              <p:nvPr/>
            </p:nvSpPr>
            <p:spPr>
              <a:xfrm>
                <a:off x="8199120" y="1668780"/>
                <a:ext cx="2471831" cy="3061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𝑒𝑠𝑡𝑜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𝑠𝑎𝑐𝑎𝑚𝑜𝑠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𝐺𝑆</m:t>
                              </m:r>
                            </m:sub>
                          </m:sSub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𝐼𝑂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A4FB0E2-400B-4969-9335-FC2883C1B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120" y="1668780"/>
                <a:ext cx="2471831" cy="306174"/>
              </a:xfrm>
              <a:prstGeom prst="rect">
                <a:avLst/>
              </a:prstGeom>
              <a:blipFill>
                <a:blip r:embed="rId7"/>
                <a:stretch>
                  <a:fillRect l="-1728" r="-494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B1FA8A0-DE0D-4F92-BA0A-5BB7D5D15EAA}"/>
                  </a:ext>
                </a:extLst>
              </p:cNvPr>
              <p:cNvSpPr txBox="1"/>
              <p:nvPr/>
            </p:nvSpPr>
            <p:spPr>
              <a:xfrm>
                <a:off x="8602980" y="2501795"/>
                <a:ext cx="1336841" cy="3061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𝐺𝑆</m:t>
                              </m:r>
                            </m:sub>
                          </m:sSub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𝐼𝑂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=5.4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B1FA8A0-DE0D-4F92-BA0A-5BB7D5D15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2980" y="2501795"/>
                <a:ext cx="1336841" cy="306174"/>
              </a:xfrm>
              <a:prstGeom prst="rect">
                <a:avLst/>
              </a:prstGeom>
              <a:blipFill>
                <a:blip r:embed="rId8"/>
                <a:stretch>
                  <a:fillRect l="-3636" r="-3636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6510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C61B26504B04B4D95100D704B757BCF" ma:contentTypeVersion="5" ma:contentTypeDescription="Crear nuevo documento." ma:contentTypeScope="" ma:versionID="0da58aedbe458f070a704d402eb2a8c7">
  <xsd:schema xmlns:xsd="http://www.w3.org/2001/XMLSchema" xmlns:xs="http://www.w3.org/2001/XMLSchema" xmlns:p="http://schemas.microsoft.com/office/2006/metadata/properties" xmlns:ns3="7cb708b1-b0dc-4240-9a1c-d4b2afd99dab" xmlns:ns4="23e04b64-66d7-4873-bf70-fe6226af7ac5" targetNamespace="http://schemas.microsoft.com/office/2006/metadata/properties" ma:root="true" ma:fieldsID="3e4149d49dccb4b5b66f260f131736d0" ns3:_="" ns4:_="">
    <xsd:import namespace="7cb708b1-b0dc-4240-9a1c-d4b2afd99dab"/>
    <xsd:import namespace="23e04b64-66d7-4873-bf70-fe6226af7a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b708b1-b0dc-4240-9a1c-d4b2afd99da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e04b64-66d7-4873-bf70-fe6226af7a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471B857-E9AB-4CFE-AD4A-A456BF1B375C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7cb708b1-b0dc-4240-9a1c-d4b2afd99dab"/>
    <ds:schemaRef ds:uri="http://schemas.openxmlformats.org/package/2006/metadata/core-properties"/>
    <ds:schemaRef ds:uri="http://www.w3.org/XML/1998/namespace"/>
    <ds:schemaRef ds:uri="http://purl.org/dc/elements/1.1/"/>
    <ds:schemaRef ds:uri="http://schemas.microsoft.com/office/infopath/2007/PartnerControls"/>
    <ds:schemaRef ds:uri="23e04b64-66d7-4873-bf70-fe6226af7ac5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AD4CE482-603A-4BB1-B339-F2151D9C85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6868F53-7D18-4E8F-9437-E437BEB20E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cb708b1-b0dc-4240-9a1c-d4b2afd99dab"/>
    <ds:schemaRef ds:uri="23e04b64-66d7-4873-bf70-fe6226af7ac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761</TotalTime>
  <Words>1125</Words>
  <Application>Microsoft Office PowerPoint</Application>
  <PresentationFormat>Widescreen</PresentationFormat>
  <Paragraphs>125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Vgs th =?</vt:lpstr>
      <vt:lpstr>Cosas a tener en cuenta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Joaquín Mestanza</dc:creator>
  <cp:lastModifiedBy>Joaquín Mestanza</cp:lastModifiedBy>
  <cp:revision>3</cp:revision>
  <dcterms:created xsi:type="dcterms:W3CDTF">2021-04-03T02:01:31Z</dcterms:created>
  <dcterms:modified xsi:type="dcterms:W3CDTF">2021-04-10T22:00:12Z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0x0101009C61B26504B04B4D95100D704B757BCF</vt:lpwstr>
  </property>
</Properties>
</file>