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1" r:id="rId6"/>
    <p:sldId id="262" r:id="rId7"/>
    <p:sldId id="270" r:id="rId8"/>
    <p:sldId id="277" r:id="rId9"/>
    <p:sldId id="278" r:id="rId10"/>
    <p:sldId id="280" r:id="rId11"/>
    <p:sldId id="281" r:id="rId12"/>
    <p:sldId id="283" r:id="rId13"/>
    <p:sldId id="284" r:id="rId14"/>
    <p:sldId id="264" r:id="rId15"/>
    <p:sldId id="272" r:id="rId16"/>
    <p:sldId id="274" r:id="rId17"/>
    <p:sldId id="275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91C0A-AFA5-43EA-B2AA-915C427CB8E5}">
          <p14:sldIdLst>
            <p14:sldId id="256"/>
            <p14:sldId id="261"/>
            <p14:sldId id="262"/>
            <p14:sldId id="270"/>
            <p14:sldId id="277"/>
            <p14:sldId id="278"/>
            <p14:sldId id="280"/>
            <p14:sldId id="281"/>
            <p14:sldId id="283"/>
            <p14:sldId id="284"/>
            <p14:sldId id="264"/>
            <p14:sldId id="272"/>
            <p14:sldId id="274"/>
            <p14:sldId id="275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216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DCB8-2920-43D3-8D37-5358447F738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D417C-7CA2-4BC5-932E-39C31267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FA4F-5082-4D2F-B58C-5CA559A28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FF98-F1C9-4DA3-AC41-551F1EA03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FCFF-71E0-4569-A5C5-0E8FEF93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8E00-C2A2-4FF2-A86B-090E9DC8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F8D2-A92D-49FA-B39D-99CBE5C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4C73-77C1-4E8E-BC40-CA5C63D3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2666B-10FF-40BB-AF32-38429400B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6374-5DC4-4EEF-8546-E18386BD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0298-50B7-401C-BA79-41C5836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1163-3283-489E-9CD0-53CD7D68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9832C-CB1F-498D-B57D-5C4C8EAB2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B0BDE-ECA5-4DFA-81AA-0C8C1086E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65D0-8BB3-44C2-99D7-46FDE251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4B1C-3184-4FC8-8F9F-57809D7A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7E2B-4AEF-46A1-9998-2C0BBF9B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0D3-9942-4C3C-BB8D-19F8FEC9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F04-CFBA-454B-A785-540F219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A72C-A9D8-4C09-B712-A49F369E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C128-17C4-46E6-A6E9-6B62746B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72E9-663F-49DE-8970-702D9BAB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B2BB-2345-475D-B638-50D6FB73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510A7-E802-409C-9268-4ED2BEB5F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D0F7-A4B4-42A7-8517-85C5F9A8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46CD-B489-44DE-8EEE-71897145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06AB-F6EC-45A9-8612-64AB376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2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84F5-C32A-4A47-933E-EF22E84E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07AA-8650-404D-A349-53A61C5D0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77363-07AE-4848-85F9-41D30922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C951-6FA3-4988-88B1-EACA17A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E6DF-7CE1-4048-8A80-20A9C7D4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E437-0E62-4F03-A56F-2BFE24AA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4AA-48FA-42F3-93DE-132A99A9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D29D-19D9-4FC7-B119-8DF43082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D3B4-440E-454B-9B8E-BD071946D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7B5E8-BAC1-4FCB-8F7C-B0F680EE2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BB9E8-798F-423B-B411-B29761498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7E8A3-49A3-4721-B39C-C0911E74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7EDBC-6F74-4377-9F19-09C217B6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8C0A4-FAA1-4F4A-AD93-E229CE7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2B8-50A0-4CBC-97DA-7E2E974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8C768-AA7A-4A1C-B964-32EB9EF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AC09A-3AA2-4E88-8407-B49F01E7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05077-A49B-446E-A25A-4D8DC4EE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93721-6DDA-44EF-B39B-07D18068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A5BAC-9690-4A05-B32C-F180412E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AEAD-B9AA-4322-A08A-5DC1DC23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E54-AAB0-4535-A539-321D39C9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C112-FA13-4489-BCD3-8B9B39EA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FDB5C-548B-48BC-8C08-E1586C28C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38EB-1ECE-4A81-A450-F91AB662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70F4-7A55-4435-A1DA-AA529610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7048-1253-4076-8286-EFBAA24E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ECE-F14D-4B42-895E-5E006636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B75F9-BF61-46EA-8CB0-AF40A46DB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8D89D-5BA5-4930-A1D4-C2827CA38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A3F0D-589B-4BD9-8F62-2D4D1C36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3793-B295-4AB9-8860-CA194D6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320A5-2E30-4F90-B38F-4678A762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E9998-F8F5-4E22-9F51-B5E3E1F3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F9A8-0A8F-407F-8163-92DFAC49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EA11-554A-4293-AD3C-FA99CDBCC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56DF-F052-43DD-8223-BDF097FE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44BC-E9AD-45C9-B17E-CD8802A5B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11" Type="http://schemas.openxmlformats.org/officeDocument/2006/relationships/image" Target="../media/image78.png"/><Relationship Id="rId5" Type="http://schemas.openxmlformats.org/officeDocument/2006/relationships/image" Target="../media/image720.png"/><Relationship Id="rId10" Type="http://schemas.openxmlformats.org/officeDocument/2006/relationships/image" Target="../media/image77.png"/><Relationship Id="rId4" Type="http://schemas.openxmlformats.org/officeDocument/2006/relationships/image" Target="../media/image710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1.png"/><Relationship Id="rId21" Type="http://schemas.openxmlformats.org/officeDocument/2006/relationships/image" Target="../media/image98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80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4.png"/><Relationship Id="rId24" Type="http://schemas.openxmlformats.org/officeDocument/2006/relationships/image" Target="../media/image101.png"/><Relationship Id="rId5" Type="http://schemas.openxmlformats.org/officeDocument/2006/relationships/image" Target="../media/image83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10" Type="http://schemas.openxmlformats.org/officeDocument/2006/relationships/image" Target="../media/image88.png"/><Relationship Id="rId19" Type="http://schemas.openxmlformats.org/officeDocument/2006/relationships/image" Target="../media/image96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102.png"/><Relationship Id="rId7" Type="http://schemas.openxmlformats.org/officeDocument/2006/relationships/image" Target="../media/image960.png"/><Relationship Id="rId12" Type="http://schemas.openxmlformats.org/officeDocument/2006/relationships/image" Target="../media/image10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990.png"/><Relationship Id="rId5" Type="http://schemas.openxmlformats.org/officeDocument/2006/relationships/image" Target="../media/image950.png"/><Relationship Id="rId10" Type="http://schemas.openxmlformats.org/officeDocument/2006/relationships/image" Target="../media/image980.png"/><Relationship Id="rId4" Type="http://schemas.openxmlformats.org/officeDocument/2006/relationships/image" Target="../media/image380.png"/><Relationship Id="rId9" Type="http://schemas.openxmlformats.org/officeDocument/2006/relationships/image" Target="../media/image970.png"/><Relationship Id="rId14" Type="http://schemas.openxmlformats.org/officeDocument/2006/relationships/image" Target="../media/image10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hay.com/docs/91019/91019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vishay.com/docs/91019/910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nsemi.com/pdf/datasheet/mur420-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2.png"/><Relationship Id="rId10" Type="http://schemas.openxmlformats.org/officeDocument/2006/relationships/image" Target="../media/image270.png"/><Relationship Id="rId4" Type="http://schemas.openxmlformats.org/officeDocument/2006/relationships/image" Target="../media/image150.png"/><Relationship Id="rId9" Type="http://schemas.openxmlformats.org/officeDocument/2006/relationships/image" Target="../media/image260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1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96312A-2EE0-42D4-B748-8A534C4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287800"/>
            <a:ext cx="4032504" cy="2416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EC5D2-A916-439C-8AFF-346A0F04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866819"/>
            <a:ext cx="8172450" cy="562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D0564F-A886-482B-B31F-FDD096ACE8D9}"/>
                  </a:ext>
                </a:extLst>
              </p:cNvPr>
              <p:cNvSpPr txBox="1"/>
              <p:nvPr/>
            </p:nvSpPr>
            <p:spPr>
              <a:xfrm>
                <a:off x="1851334" y="3637724"/>
                <a:ext cx="248074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𝑑𝑂𝑁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D0564F-A886-482B-B31F-FDD096AC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34" y="3637724"/>
                <a:ext cx="2480743" cy="299249"/>
              </a:xfrm>
              <a:prstGeom prst="rect">
                <a:avLst/>
              </a:prstGeom>
              <a:blipFill>
                <a:blip r:embed="rId4"/>
                <a:stretch>
                  <a:fillRect l="-1966" r="-147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80C115-533E-4E3A-A278-AE072172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839" y="4011023"/>
            <a:ext cx="3557735" cy="2731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E8A58F-CDAA-457B-8D7C-D0837B03C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507" y="3936973"/>
            <a:ext cx="3339817" cy="2653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74BC3-3AD1-4F0B-AD96-7603EBED3491}"/>
                  </a:ext>
                </a:extLst>
              </p:cNvPr>
              <p:cNvSpPr txBox="1"/>
              <p:nvPr/>
            </p:nvSpPr>
            <p:spPr>
              <a:xfrm>
                <a:off x="6547453" y="3514152"/>
                <a:ext cx="265893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74BC3-3AD1-4F0B-AD96-7603EBED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53" y="3514152"/>
                <a:ext cx="2658933" cy="299249"/>
              </a:xfrm>
              <a:prstGeom prst="rect">
                <a:avLst/>
              </a:prstGeom>
              <a:blipFill>
                <a:blip r:embed="rId7"/>
                <a:stretch>
                  <a:fillRect l="-1606" r="-688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5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/>
              <p:nvPr/>
            </p:nvSpPr>
            <p:spPr>
              <a:xfrm>
                <a:off x="1699260" y="212728"/>
                <a:ext cx="8946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𝑁𝑒𝑐𝑒𝑠𝑖𝑡𝑎𝑚𝑜𝑠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𝑑𝑒𝑡𝑒𝑟𝑚𝑖𝑛𝑎𝑟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260" y="212728"/>
                <a:ext cx="8946360" cy="276999"/>
              </a:xfrm>
              <a:prstGeom prst="rect">
                <a:avLst/>
              </a:prstGeom>
              <a:blipFill>
                <a:blip r:embed="rId2"/>
                <a:stretch>
                  <a:fillRect l="-204" r="-2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4845FED-1A93-4B13-984C-FBB9D837611F}"/>
              </a:ext>
            </a:extLst>
          </p:cNvPr>
          <p:cNvGrpSpPr/>
          <p:nvPr/>
        </p:nvGrpSpPr>
        <p:grpSpPr>
          <a:xfrm>
            <a:off x="3012653" y="3656852"/>
            <a:ext cx="78740" cy="456257"/>
            <a:chOff x="7925434" y="4318836"/>
            <a:chExt cx="78740" cy="456257"/>
          </a:xfrm>
        </p:grpSpPr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C23E6236-01C7-4876-8D88-61301E2640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E21607EB-587D-446D-9C97-6881B9EB5B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7CDB931A-A5D0-40F9-95BA-F032065AEF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2E00FC-051B-435D-9568-ED1973F0CA4E}"/>
                  </a:ext>
                </a:extLst>
              </p:cNvPr>
              <p:cNvSpPr txBox="1"/>
              <p:nvPr/>
            </p:nvSpPr>
            <p:spPr>
              <a:xfrm>
                <a:off x="3162999" y="3712279"/>
                <a:ext cx="746615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2E00FC-051B-435D-9568-ED1973F0C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99" y="3712279"/>
                <a:ext cx="746615" cy="300788"/>
              </a:xfrm>
              <a:prstGeom prst="rect">
                <a:avLst/>
              </a:prstGeom>
              <a:blipFill>
                <a:blip r:embed="rId3"/>
                <a:stretch>
                  <a:fillRect l="-7377" r="-82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BEBF034-A0A8-402B-B510-F80C9C604979}"/>
              </a:ext>
            </a:extLst>
          </p:cNvPr>
          <p:cNvGrpSpPr/>
          <p:nvPr/>
        </p:nvGrpSpPr>
        <p:grpSpPr>
          <a:xfrm>
            <a:off x="1543317" y="1780478"/>
            <a:ext cx="2149909" cy="2409040"/>
            <a:chOff x="5024509" y="-4486"/>
            <a:chExt cx="2149909" cy="2409040"/>
          </a:xfrm>
        </p:grpSpPr>
        <p:grpSp>
          <p:nvGrpSpPr>
            <p:cNvPr id="56" name="Group 206">
              <a:extLst>
                <a:ext uri="{FF2B5EF4-FFF2-40B4-BE49-F238E27FC236}">
                  <a16:creationId xmlns:a16="http://schemas.microsoft.com/office/drawing/2014/main" id="{5ED6E042-31F0-4BFF-8E3F-57E6D93A6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4509" y="809150"/>
              <a:ext cx="304800" cy="762000"/>
              <a:chOff x="4224" y="2400"/>
              <a:chExt cx="192" cy="480"/>
            </a:xfrm>
          </p:grpSpPr>
          <p:sp>
            <p:nvSpPr>
              <p:cNvPr id="85" name="Oval 20">
                <a:extLst>
                  <a:ext uri="{FF2B5EF4-FFF2-40B4-BE49-F238E27FC236}">
                    <a16:creationId xmlns:a16="http://schemas.microsoft.com/office/drawing/2014/main" id="{6D6F5112-A0C1-436C-B259-23032F4F35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86" name="Line 21">
                <a:extLst>
                  <a:ext uri="{FF2B5EF4-FFF2-40B4-BE49-F238E27FC236}">
                    <a16:creationId xmlns:a16="http://schemas.microsoft.com/office/drawing/2014/main" id="{95D53A60-1EEA-44DD-80C2-3D12A0BE90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22">
                <a:extLst>
                  <a:ext uri="{FF2B5EF4-FFF2-40B4-BE49-F238E27FC236}">
                    <a16:creationId xmlns:a16="http://schemas.microsoft.com/office/drawing/2014/main" id="{112303EA-55E3-4F5A-A8A3-D916A55294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3">
                <a:extLst>
                  <a:ext uri="{FF2B5EF4-FFF2-40B4-BE49-F238E27FC236}">
                    <a16:creationId xmlns:a16="http://schemas.microsoft.com/office/drawing/2014/main" id="{434465B2-7E00-4CC3-9BEF-E2B86B0B5DB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24">
                <a:extLst>
                  <a:ext uri="{FF2B5EF4-FFF2-40B4-BE49-F238E27FC236}">
                    <a16:creationId xmlns:a16="http://schemas.microsoft.com/office/drawing/2014/main" id="{58179433-CBD7-42C9-B9FC-546C5D9C97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5">
                <a:extLst>
                  <a:ext uri="{FF2B5EF4-FFF2-40B4-BE49-F238E27FC236}">
                    <a16:creationId xmlns:a16="http://schemas.microsoft.com/office/drawing/2014/main" id="{D7BDE01A-E7B0-49FF-A090-B6FB47EC8B7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6468C413-44EE-4032-BFE4-F989AC163A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73310" y="3036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8" name="Group 240">
              <a:extLst>
                <a:ext uri="{FF2B5EF4-FFF2-40B4-BE49-F238E27FC236}">
                  <a16:creationId xmlns:a16="http://schemas.microsoft.com/office/drawing/2014/main" id="{6DD0C43E-C7CF-4B92-87DA-B62B92A1A34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072355" y="2049553"/>
              <a:ext cx="627063" cy="77788"/>
              <a:chOff x="3216" y="3936"/>
              <a:chExt cx="395" cy="49"/>
            </a:xfrm>
          </p:grpSpPr>
          <p:sp>
            <p:nvSpPr>
              <p:cNvPr id="83" name="Freeform 241">
                <a:extLst>
                  <a:ext uri="{FF2B5EF4-FFF2-40B4-BE49-F238E27FC236}">
                    <a16:creationId xmlns:a16="http://schemas.microsoft.com/office/drawing/2014/main" id="{89B4F5BC-9063-40FB-B1A1-083AEB2B6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936"/>
                <a:ext cx="192" cy="48"/>
              </a:xfrm>
              <a:custGeom>
                <a:avLst/>
                <a:gdLst>
                  <a:gd name="T0" fmla="*/ 0 w 192"/>
                  <a:gd name="T1" fmla="*/ 48 h 48"/>
                  <a:gd name="T2" fmla="*/ 96 w 192"/>
                  <a:gd name="T3" fmla="*/ 48 h 48"/>
                  <a:gd name="T4" fmla="*/ 192 w 19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8"/>
                  <a:gd name="T11" fmla="*/ 192 w 19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8">
                    <a:moveTo>
                      <a:pt x="0" y="48"/>
                    </a:moveTo>
                    <a:lnTo>
                      <a:pt x="96" y="48"/>
                    </a:lnTo>
                    <a:lnTo>
                      <a:pt x="19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/>
              </a:p>
            </p:txBody>
          </p:sp>
          <p:sp>
            <p:nvSpPr>
              <p:cNvPr id="84" name="Line 242">
                <a:extLst>
                  <a:ext uri="{FF2B5EF4-FFF2-40B4-BE49-F238E27FC236}">
                    <a16:creationId xmlns:a16="http://schemas.microsoft.com/office/drawing/2014/main" id="{CAA2B425-E5B6-47F5-898C-06112C340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84"/>
                <a:ext cx="20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 dirty="0"/>
              </a:p>
            </p:txBody>
          </p:sp>
        </p:grpSp>
        <p:grpSp>
          <p:nvGrpSpPr>
            <p:cNvPr id="59" name="Group 209">
              <a:extLst>
                <a:ext uri="{FF2B5EF4-FFF2-40B4-BE49-F238E27FC236}">
                  <a16:creationId xmlns:a16="http://schemas.microsoft.com/office/drawing/2014/main" id="{A968867C-681E-483E-9751-794AE2B22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4103" y="732007"/>
              <a:ext cx="152400" cy="1081088"/>
              <a:chOff x="3935" y="1631"/>
              <a:chExt cx="96" cy="681"/>
            </a:xfrm>
          </p:grpSpPr>
          <p:sp>
            <p:nvSpPr>
              <p:cNvPr id="70" name="Arc 59">
                <a:extLst>
                  <a:ext uri="{FF2B5EF4-FFF2-40B4-BE49-F238E27FC236}">
                    <a16:creationId xmlns:a16="http://schemas.microsoft.com/office/drawing/2014/main" id="{CB8BE380-2B39-4725-80F9-E5A631E9E5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rc 60">
                <a:extLst>
                  <a:ext uri="{FF2B5EF4-FFF2-40B4-BE49-F238E27FC236}">
                    <a16:creationId xmlns:a16="http://schemas.microsoft.com/office/drawing/2014/main" id="{9DB70620-8CC6-427D-9097-F804D04BB8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rc 61">
                <a:extLst>
                  <a:ext uri="{FF2B5EF4-FFF2-40B4-BE49-F238E27FC236}">
                    <a16:creationId xmlns:a16="http://schemas.microsoft.com/office/drawing/2014/main" id="{18BC6DBA-0B80-466F-8F45-D3C97FE904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rc 62">
                <a:extLst>
                  <a:ext uri="{FF2B5EF4-FFF2-40B4-BE49-F238E27FC236}">
                    <a16:creationId xmlns:a16="http://schemas.microsoft.com/office/drawing/2014/main" id="{B31490B7-91D1-4645-8293-CCC37679D0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63">
                <a:extLst>
                  <a:ext uri="{FF2B5EF4-FFF2-40B4-BE49-F238E27FC236}">
                    <a16:creationId xmlns:a16="http://schemas.microsoft.com/office/drawing/2014/main" id="{9D88F710-B249-49E9-B672-887DCE26BF9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4">
                <a:extLst>
                  <a:ext uri="{FF2B5EF4-FFF2-40B4-BE49-F238E27FC236}">
                    <a16:creationId xmlns:a16="http://schemas.microsoft.com/office/drawing/2014/main" id="{7AD77280-7DF7-4C99-AEBD-1B6B2FBD7B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88" y="2218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" name="Arc 65">
                <a:extLst>
                  <a:ext uri="{FF2B5EF4-FFF2-40B4-BE49-F238E27FC236}">
                    <a16:creationId xmlns:a16="http://schemas.microsoft.com/office/drawing/2014/main" id="{5D10C559-FE46-41DE-9C28-032F2F9092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rc 66">
                <a:extLst>
                  <a:ext uri="{FF2B5EF4-FFF2-40B4-BE49-F238E27FC236}">
                    <a16:creationId xmlns:a16="http://schemas.microsoft.com/office/drawing/2014/main" id="{B7D6235D-AB71-4FF2-82FA-E58AE77D01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rc 67">
                <a:extLst>
                  <a:ext uri="{FF2B5EF4-FFF2-40B4-BE49-F238E27FC236}">
                    <a16:creationId xmlns:a16="http://schemas.microsoft.com/office/drawing/2014/main" id="{BEAF5DDE-22AC-49DD-B64A-D46E145C7E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rc 68">
                <a:extLst>
                  <a:ext uri="{FF2B5EF4-FFF2-40B4-BE49-F238E27FC236}">
                    <a16:creationId xmlns:a16="http://schemas.microsoft.com/office/drawing/2014/main" id="{AC0A3D86-645B-4677-A2C7-4ECDE902D1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rc 69">
                <a:extLst>
                  <a:ext uri="{FF2B5EF4-FFF2-40B4-BE49-F238E27FC236}">
                    <a16:creationId xmlns:a16="http://schemas.microsoft.com/office/drawing/2014/main" id="{CB4EA6F1-E749-4E45-991A-33EB90FF75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rc 70">
                <a:extLst>
                  <a:ext uri="{FF2B5EF4-FFF2-40B4-BE49-F238E27FC236}">
                    <a16:creationId xmlns:a16="http://schemas.microsoft.com/office/drawing/2014/main" id="{01F8B9BF-C4DC-459B-B569-A6451D10C5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rc 71">
                <a:extLst>
                  <a:ext uri="{FF2B5EF4-FFF2-40B4-BE49-F238E27FC236}">
                    <a16:creationId xmlns:a16="http://schemas.microsoft.com/office/drawing/2014/main" id="{E034D481-ABF4-48CE-BE43-9D2D0431A3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18">
              <a:extLst>
                <a:ext uri="{FF2B5EF4-FFF2-40B4-BE49-F238E27FC236}">
                  <a16:creationId xmlns:a16="http://schemas.microsoft.com/office/drawing/2014/main" id="{663AD4A7-2E67-41F6-8492-CE22C4CC0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2018" y="-4486"/>
              <a:ext cx="152400" cy="1735138"/>
              <a:chOff x="5280" y="878"/>
              <a:chExt cx="96" cy="1093"/>
            </a:xfrm>
          </p:grpSpPr>
          <p:sp>
            <p:nvSpPr>
              <p:cNvPr id="66" name="Line 106">
                <a:extLst>
                  <a:ext uri="{FF2B5EF4-FFF2-40B4-BE49-F238E27FC236}">
                    <a16:creationId xmlns:a16="http://schemas.microsoft.com/office/drawing/2014/main" id="{ECA3F1F8-4A30-41F8-9D4C-6D839F6BA5C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878"/>
                <a:ext cx="0" cy="5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" name="Line 107">
                <a:extLst>
                  <a:ext uri="{FF2B5EF4-FFF2-40B4-BE49-F238E27FC236}">
                    <a16:creationId xmlns:a16="http://schemas.microsoft.com/office/drawing/2014/main" id="{F23A2DBA-EAA7-4CC1-88B7-CE69FDB6E4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08">
                <a:extLst>
                  <a:ext uri="{FF2B5EF4-FFF2-40B4-BE49-F238E27FC236}">
                    <a16:creationId xmlns:a16="http://schemas.microsoft.com/office/drawing/2014/main" id="{809DB7C1-F877-44C8-8FE1-DC93B5528E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6 w 288"/>
                  <a:gd name="T1" fmla="*/ 0 h 240"/>
                  <a:gd name="T2" fmla="*/ 0 w 288"/>
                  <a:gd name="T3" fmla="*/ 38 h 240"/>
                  <a:gd name="T4" fmla="*/ 32 w 288"/>
                  <a:gd name="T5" fmla="*/ 38 h 240"/>
                  <a:gd name="T6" fmla="*/ 16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09">
                <a:extLst>
                  <a:ext uri="{FF2B5EF4-FFF2-40B4-BE49-F238E27FC236}">
                    <a16:creationId xmlns:a16="http://schemas.microsoft.com/office/drawing/2014/main" id="{C0F03A3B-8BEE-4834-BED7-59A7DEF1D9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4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Line 22">
              <a:extLst>
                <a:ext uri="{FF2B5EF4-FFF2-40B4-BE49-F238E27FC236}">
                  <a16:creationId xmlns:a16="http://schemas.microsoft.com/office/drawing/2014/main" id="{1E718DB9-213D-4D05-9AB8-976923D618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-4261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6">
              <a:extLst>
                <a:ext uri="{FF2B5EF4-FFF2-40B4-BE49-F238E27FC236}">
                  <a16:creationId xmlns:a16="http://schemas.microsoft.com/office/drawing/2014/main" id="{3CBC7826-95A7-465E-8410-575E718D9F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144864" y="-972217"/>
              <a:ext cx="0" cy="1935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2">
              <a:extLst>
                <a:ext uri="{FF2B5EF4-FFF2-40B4-BE49-F238E27FC236}">
                  <a16:creationId xmlns:a16="http://schemas.microsoft.com/office/drawing/2014/main" id="{E91869D9-AD01-4435-86CC-9E695DD1CE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1553043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06">
              <a:extLst>
                <a:ext uri="{FF2B5EF4-FFF2-40B4-BE49-F238E27FC236}">
                  <a16:creationId xmlns:a16="http://schemas.microsoft.com/office/drawing/2014/main" id="{51EAE550-E948-456E-A86F-1F34BC6D03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5763606" y="1806479"/>
              <a:ext cx="0" cy="1173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6">
              <a:extLst>
                <a:ext uri="{FF2B5EF4-FFF2-40B4-BE49-F238E27FC236}">
                  <a16:creationId xmlns:a16="http://schemas.microsoft.com/office/drawing/2014/main" id="{DA2D5158-B921-4DCC-A855-B032129FA2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722276" y="1354396"/>
              <a:ext cx="0" cy="7518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1A90AA-244F-4B78-A769-E1506B7E0304}"/>
              </a:ext>
            </a:extLst>
          </p:cNvPr>
          <p:cNvCxnSpPr/>
          <p:nvPr/>
        </p:nvCxnSpPr>
        <p:spPr>
          <a:xfrm>
            <a:off x="2522220" y="1988820"/>
            <a:ext cx="0" cy="1061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3B16CB-578E-432E-8070-AE24E8BC0DD6}"/>
                  </a:ext>
                </a:extLst>
              </p:cNvPr>
              <p:cNvSpPr txBox="1"/>
              <p:nvPr/>
            </p:nvSpPr>
            <p:spPr>
              <a:xfrm>
                <a:off x="2301342" y="2188465"/>
                <a:ext cx="232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3B16CB-578E-432E-8070-AE24E8BC0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42" y="2188465"/>
                <a:ext cx="232051" cy="276999"/>
              </a:xfrm>
              <a:prstGeom prst="rect">
                <a:avLst/>
              </a:prstGeom>
              <a:blipFill>
                <a:blip r:embed="rId4"/>
                <a:stretch>
                  <a:fillRect l="-2631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FF9FE1-88F2-46E3-999B-2191DEBB6251}"/>
                  </a:ext>
                </a:extLst>
              </p:cNvPr>
              <p:cNvSpPr txBox="1"/>
              <p:nvPr/>
            </p:nvSpPr>
            <p:spPr>
              <a:xfrm>
                <a:off x="4289535" y="1652255"/>
                <a:ext cx="7747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𝑃𝑖𝑒𝑛𝑠𝑜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𝑖𝑛𝑠𝑡𝑎𝑛𝑡𝑒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𝑎𝑛𝑡𝑒𝑟𝑖𝑜𝑟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𝑐𝑎𝑚𝑏𝑖𝑒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𝑠𝑒𝑟𝑖𝑎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𝑡𝑠𝑤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FF9FE1-88F2-46E3-999B-2191DEBB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535" y="1652255"/>
                <a:ext cx="7747634" cy="276999"/>
              </a:xfrm>
              <a:prstGeom prst="rect">
                <a:avLst/>
              </a:prstGeom>
              <a:blipFill>
                <a:blip r:embed="rId5"/>
                <a:stretch>
                  <a:fillRect l="-11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59C3FE-608B-4041-8E19-5332392C3A7A}"/>
                  </a:ext>
                </a:extLst>
              </p:cNvPr>
              <p:cNvSpPr txBox="1"/>
              <p:nvPr/>
            </p:nvSpPr>
            <p:spPr>
              <a:xfrm>
                <a:off x="4364941" y="2506651"/>
                <a:ext cx="6067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𝐸𝑣𝑎𝑙𝑢𝑜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59C3FE-608B-4041-8E19-5332392C3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41" y="2506651"/>
                <a:ext cx="6067558" cy="276999"/>
              </a:xfrm>
              <a:prstGeom prst="rect">
                <a:avLst/>
              </a:prstGeom>
              <a:blipFill>
                <a:blip r:embed="rId6"/>
                <a:stretch>
                  <a:fillRect l="-50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456B1A2-C1E3-43FD-A90C-DA41F895B406}"/>
                  </a:ext>
                </a:extLst>
              </p:cNvPr>
              <p:cNvSpPr txBox="1"/>
              <p:nvPr/>
            </p:nvSpPr>
            <p:spPr>
              <a:xfrm>
                <a:off x="4412993" y="3106727"/>
                <a:ext cx="1891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456B1A2-C1E3-43FD-A90C-DA41F895B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93" y="3106727"/>
                <a:ext cx="1891865" cy="276999"/>
              </a:xfrm>
              <a:prstGeom prst="rect">
                <a:avLst/>
              </a:prstGeom>
              <a:blipFill>
                <a:blip r:embed="rId7"/>
                <a:stretch>
                  <a:fillRect l="-1613" r="-290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6888EA-C0C2-4F58-BEB3-50B1BD3D8624}"/>
                  </a:ext>
                </a:extLst>
              </p:cNvPr>
              <p:cNvSpPr txBox="1"/>
              <p:nvPr/>
            </p:nvSpPr>
            <p:spPr>
              <a:xfrm>
                <a:off x="4396060" y="3544742"/>
                <a:ext cx="3875420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=6.477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6888EA-C0C2-4F58-BEB3-50B1BD3D8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60" y="3544742"/>
                <a:ext cx="3875420" cy="4018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0D52300-42CC-4FAB-95A0-E8928861101D}"/>
                  </a:ext>
                </a:extLst>
              </p:cNvPr>
              <p:cNvSpPr txBox="1"/>
              <p:nvPr/>
            </p:nvSpPr>
            <p:spPr>
              <a:xfrm>
                <a:off x="4352033" y="4138208"/>
                <a:ext cx="623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𝐷𝑆𝑀𝐴𝑋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+6.477−5.51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=12.967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13.095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0D52300-42CC-4FAB-95A0-E8928861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33" y="4138208"/>
                <a:ext cx="6234527" cy="276999"/>
              </a:xfrm>
              <a:prstGeom prst="rect">
                <a:avLst/>
              </a:prstGeom>
              <a:blipFill>
                <a:blip r:embed="rId9"/>
                <a:stretch>
                  <a:fillRect l="-29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57A99B8-CE3A-4B50-ABBB-3724AA0571E4}"/>
                  </a:ext>
                </a:extLst>
              </p:cNvPr>
              <p:cNvSpPr txBox="1"/>
              <p:nvPr/>
            </p:nvSpPr>
            <p:spPr>
              <a:xfrm>
                <a:off x="1160889" y="786876"/>
                <a:ext cx="385592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57A99B8-CE3A-4B50-ABBB-3724AA057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89" y="786876"/>
                <a:ext cx="3855927" cy="563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BE3AADD-6804-4DDD-B68F-B9D8E2CDB8CD}"/>
                  </a:ext>
                </a:extLst>
              </p:cNvPr>
              <p:cNvSpPr txBox="1"/>
              <p:nvPr/>
            </p:nvSpPr>
            <p:spPr>
              <a:xfrm>
                <a:off x="4270843" y="1966022"/>
                <a:ext cx="6560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𝑖𝑛𝑣𝑖𝑒𝑟𝑡𝑜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𝑠𝑒𝑛𝑡𝑖𝑑𝑜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𝑖𝑛𝑠𝑡𝑎𝑛𝑡𝑒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BE3AADD-6804-4DDD-B68F-B9D8E2CD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843" y="1966022"/>
                <a:ext cx="6560129" cy="276999"/>
              </a:xfrm>
              <a:prstGeom prst="rect">
                <a:avLst/>
              </a:prstGeom>
              <a:blipFill>
                <a:blip r:embed="rId11"/>
                <a:stretch>
                  <a:fillRect r="-2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7D439B4-A489-4339-BCA6-53027FE6478C}"/>
                  </a:ext>
                </a:extLst>
              </p:cNvPr>
              <p:cNvSpPr txBox="1"/>
              <p:nvPr/>
            </p:nvSpPr>
            <p:spPr>
              <a:xfrm>
                <a:off x="5479026" y="771121"/>
                <a:ext cx="461966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7D439B4-A489-4339-BCA6-53027FE64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26" y="771121"/>
                <a:ext cx="4619663" cy="52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/>
              <p:nvPr/>
            </p:nvSpPr>
            <p:spPr>
              <a:xfrm>
                <a:off x="6675120" y="1624479"/>
                <a:ext cx="2811859" cy="503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𝑂𝑁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1624479"/>
                <a:ext cx="2811859" cy="503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/>
              <p:nvPr/>
            </p:nvSpPr>
            <p:spPr>
              <a:xfrm>
                <a:off x="6675120" y="2174089"/>
                <a:ext cx="2201244" cy="458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2174089"/>
                <a:ext cx="2201244" cy="458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/>
              <p:nvPr/>
            </p:nvSpPr>
            <p:spPr>
              <a:xfrm>
                <a:off x="6621780" y="2875129"/>
                <a:ext cx="1725088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=20.137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2875129"/>
                <a:ext cx="1725088" cy="302519"/>
              </a:xfrm>
              <a:prstGeom prst="rect">
                <a:avLst/>
              </a:prstGeom>
              <a:blipFill>
                <a:blip r:embed="rId4"/>
                <a:stretch>
                  <a:fillRect l="-2120" r="-1413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/>
              <p:nvPr/>
            </p:nvSpPr>
            <p:spPr>
              <a:xfrm>
                <a:off x="5182064" y="1212877"/>
                <a:ext cx="6709914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⋅700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64" y="1212877"/>
                <a:ext cx="6709914" cy="319318"/>
              </a:xfrm>
              <a:prstGeom prst="rect">
                <a:avLst/>
              </a:prstGeom>
              <a:blipFill>
                <a:blip r:embed="rId5"/>
                <a:stretch>
                  <a:fillRect r="-36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/>
              <p:nvPr/>
            </p:nvSpPr>
            <p:spPr>
              <a:xfrm>
                <a:off x="5358458" y="3829302"/>
                <a:ext cx="6357125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𝑑𝑎𝑡𝑎𝑠h𝑒𝑒𝑡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𝑜𝑡𝑟𝑎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𝑠𝑖𝑡𝑢𝑎𝑐𝑖𝑜𝑛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58" y="3829302"/>
                <a:ext cx="6357125" cy="302519"/>
              </a:xfrm>
              <a:prstGeom prst="rect">
                <a:avLst/>
              </a:prstGeom>
              <a:blipFill>
                <a:blip r:embed="rId6"/>
                <a:stretch>
                  <a:fillRect l="-288" r="-47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/>
              <p:nvPr/>
            </p:nvSpPr>
            <p:spPr>
              <a:xfrm>
                <a:off x="6522720" y="3294492"/>
                <a:ext cx="2936958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𝑠𝑖𝑚𝑢𝑙𝑎𝑐𝑖𝑜𝑛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=22.58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294492"/>
                <a:ext cx="2936958" cy="302519"/>
              </a:xfrm>
              <a:prstGeom prst="rect">
                <a:avLst/>
              </a:prstGeom>
              <a:blipFill>
                <a:blip r:embed="rId7"/>
                <a:stretch>
                  <a:fillRect l="-1037" r="-6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06383-4E14-4E3B-B76E-18B7C907747E}"/>
                  </a:ext>
                </a:extLst>
              </p:cNvPr>
              <p:cNvSpPr txBox="1"/>
              <p:nvPr/>
            </p:nvSpPr>
            <p:spPr>
              <a:xfrm>
                <a:off x="1447800" y="320127"/>
                <a:ext cx="1436162" cy="305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𝑪𝒂𝒍𝒄𝒖𝒍𝒐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𝑶𝑵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06383-4E14-4E3B-B76E-18B7C907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127"/>
                <a:ext cx="1436162" cy="305212"/>
              </a:xfrm>
              <a:prstGeom prst="rect">
                <a:avLst/>
              </a:prstGeom>
              <a:blipFill>
                <a:blip r:embed="rId8"/>
                <a:stretch>
                  <a:fillRect l="-4255" r="-17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A4B3A5-1878-47E8-8D87-6423E8EAF3F3}"/>
                  </a:ext>
                </a:extLst>
              </p:cNvPr>
              <p:cNvSpPr txBox="1"/>
              <p:nvPr/>
            </p:nvSpPr>
            <p:spPr>
              <a:xfrm>
                <a:off x="4749941" y="181259"/>
                <a:ext cx="4570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𝐻𝑎𝑦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𝑐𝑢𝑟𝑣𝑎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A4B3A5-1878-47E8-8D87-6423E8EA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41" y="181259"/>
                <a:ext cx="4570674" cy="276999"/>
              </a:xfrm>
              <a:prstGeom prst="rect">
                <a:avLst/>
              </a:prstGeom>
              <a:blipFill>
                <a:blip r:embed="rId9"/>
                <a:stretch>
                  <a:fillRect l="-1467" t="-4444" r="-17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639591-67E0-4900-94DA-F48C5D9CD68A}"/>
                  </a:ext>
                </a:extLst>
              </p:cNvPr>
              <p:cNvSpPr txBox="1"/>
              <p:nvPr/>
            </p:nvSpPr>
            <p:spPr>
              <a:xfrm>
                <a:off x="4749941" y="535409"/>
                <a:ext cx="343613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𝑂𝑁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639591-67E0-4900-94DA-F48C5D9CD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41" y="535409"/>
                <a:ext cx="3436133" cy="300788"/>
              </a:xfrm>
              <a:prstGeom prst="rect">
                <a:avLst/>
              </a:prstGeom>
              <a:blipFill>
                <a:blip r:embed="rId10"/>
                <a:stretch>
                  <a:fillRect l="-1241" r="-106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3A35AF7-43A8-4BAD-8C2E-23F76F7E4AFC}"/>
              </a:ext>
            </a:extLst>
          </p:cNvPr>
          <p:cNvGrpSpPr/>
          <p:nvPr/>
        </p:nvGrpSpPr>
        <p:grpSpPr>
          <a:xfrm>
            <a:off x="714703" y="822049"/>
            <a:ext cx="3628993" cy="2473859"/>
            <a:chOff x="714703" y="822049"/>
            <a:chExt cx="3628993" cy="24738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B90565-9214-4D33-88F3-0D4B6D6AD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20948" y="822049"/>
              <a:ext cx="3222748" cy="24738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1C374D8-418F-44A1-AB78-9D5AB4ED020B}"/>
                    </a:ext>
                  </a:extLst>
                </p:cNvPr>
                <p:cNvSpPr txBox="1"/>
                <p:nvPr/>
              </p:nvSpPr>
              <p:spPr>
                <a:xfrm>
                  <a:off x="714703" y="2093530"/>
                  <a:ext cx="514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1C374D8-418F-44A1-AB78-9D5AB4ED0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03" y="2093530"/>
                  <a:ext cx="5143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412" r="-117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E694EA-964D-42D3-8808-D9ADB06E85A1}"/>
              </a:ext>
            </a:extLst>
          </p:cNvPr>
          <p:cNvGrpSpPr/>
          <p:nvPr/>
        </p:nvGrpSpPr>
        <p:grpSpPr>
          <a:xfrm>
            <a:off x="241405" y="3479681"/>
            <a:ext cx="4027541" cy="2940862"/>
            <a:chOff x="966375" y="3492618"/>
            <a:chExt cx="4027541" cy="29408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1A7D2D-89FE-49ED-9F68-D7F4960E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6375" y="3492618"/>
              <a:ext cx="3531894" cy="294086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67EB90-0CAF-4B57-BF81-55F08DAF1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9720" y="4775200"/>
              <a:ext cx="0" cy="11734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D7F6B-25EB-4504-A79F-F0A505E15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9720" y="4759960"/>
              <a:ext cx="3700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AC851B-1F6D-4D03-8027-2AD60FF6F27C}"/>
                    </a:ext>
                  </a:extLst>
                </p:cNvPr>
                <p:cNvSpPr txBox="1"/>
                <p:nvPr/>
              </p:nvSpPr>
              <p:spPr>
                <a:xfrm>
                  <a:off x="4527763" y="4661416"/>
                  <a:ext cx="4661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700</m:t>
                        </m:r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𝑝𝑓</m:t>
                        </m:r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AC851B-1F6D-4D03-8027-2AD60FF6F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763" y="4661416"/>
                  <a:ext cx="466153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1842" t="-6667" r="-1184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CBCBC8D-AD9A-4A9C-AC56-C8E2938E0904}"/>
                    </a:ext>
                  </a:extLst>
                </p:cNvPr>
                <p:cNvSpPr txBox="1"/>
                <p:nvPr/>
              </p:nvSpPr>
              <p:spPr>
                <a:xfrm>
                  <a:off x="3608932" y="5948604"/>
                  <a:ext cx="1011944" cy="2005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=13</m:t>
                        </m:r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CBCBC8D-AD9A-4A9C-AC56-C8E2938E0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932" y="5948604"/>
                  <a:ext cx="1011944" cy="200568"/>
                </a:xfrm>
                <a:prstGeom prst="rect">
                  <a:avLst/>
                </a:prstGeom>
                <a:blipFill>
                  <a:blip r:embed="rId15"/>
                  <a:stretch>
                    <a:fillRect l="-3012" r="-3012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7E4D446-689C-4976-BBA5-1755BF7047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63382" y="4731773"/>
            <a:ext cx="6910642" cy="143607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C3498-82E1-4854-889D-37477B802DBC}"/>
              </a:ext>
            </a:extLst>
          </p:cNvPr>
          <p:cNvCxnSpPr>
            <a:cxnSpLocks/>
          </p:cNvCxnSpPr>
          <p:nvPr/>
        </p:nvCxnSpPr>
        <p:spPr>
          <a:xfrm flipH="1">
            <a:off x="714703" y="4014239"/>
            <a:ext cx="3700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5C4DAB-27DF-44B2-8A8F-4E0E63D4E29E}"/>
                  </a:ext>
                </a:extLst>
              </p:cNvPr>
              <p:cNvSpPr txBox="1"/>
              <p:nvPr/>
            </p:nvSpPr>
            <p:spPr>
              <a:xfrm>
                <a:off x="8333986" y="590186"/>
                <a:ext cx="3036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=700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5C4DAB-27DF-44B2-8A8F-4E0E63D4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986" y="590186"/>
                <a:ext cx="3036409" cy="276999"/>
              </a:xfrm>
              <a:prstGeom prst="rect">
                <a:avLst/>
              </a:prstGeom>
              <a:blipFill>
                <a:blip r:embed="rId17"/>
                <a:stretch>
                  <a:fillRect l="-803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2CBEAF-A036-4970-84DD-5A25FD4E9897}"/>
              </a:ext>
            </a:extLst>
          </p:cNvPr>
          <p:cNvCxnSpPr>
            <a:cxnSpLocks/>
          </p:cNvCxnSpPr>
          <p:nvPr/>
        </p:nvCxnSpPr>
        <p:spPr>
          <a:xfrm>
            <a:off x="974698" y="5036583"/>
            <a:ext cx="146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6788D6-524A-47F1-9251-3D7E290E25E1}"/>
                  </a:ext>
                </a:extLst>
              </p:cNvPr>
              <p:cNvSpPr txBox="1"/>
              <p:nvPr/>
            </p:nvSpPr>
            <p:spPr>
              <a:xfrm>
                <a:off x="536512" y="4942255"/>
                <a:ext cx="466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6788D6-524A-47F1-9251-3D7E290E2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2" y="4942255"/>
                <a:ext cx="466153" cy="184666"/>
              </a:xfrm>
              <a:prstGeom prst="rect">
                <a:avLst/>
              </a:prstGeom>
              <a:blipFill>
                <a:blip r:embed="rId18"/>
                <a:stretch>
                  <a:fillRect l="-11842" t="-6667" r="-118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A44AFC-8E24-4B93-83D0-C9B4CDE362B3}"/>
                  </a:ext>
                </a:extLst>
              </p:cNvPr>
              <p:cNvSpPr txBox="1"/>
              <p:nvPr/>
            </p:nvSpPr>
            <p:spPr>
              <a:xfrm>
                <a:off x="402252" y="5265143"/>
                <a:ext cx="3857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𝐶𝑔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A44AFC-8E24-4B93-83D0-C9B4CDE3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2" y="5265143"/>
                <a:ext cx="385747" cy="184666"/>
              </a:xfrm>
              <a:prstGeom prst="rect">
                <a:avLst/>
              </a:prstGeom>
              <a:blipFill>
                <a:blip r:embed="rId19"/>
                <a:stretch>
                  <a:fillRect l="-14286" r="-158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BBAE8D-E71B-418E-AF4E-DA6478DDE3D3}"/>
                  </a:ext>
                </a:extLst>
              </p:cNvPr>
              <p:cNvSpPr txBox="1"/>
              <p:nvPr/>
            </p:nvSpPr>
            <p:spPr>
              <a:xfrm>
                <a:off x="402316" y="4026302"/>
                <a:ext cx="5511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1140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BBAE8D-E71B-418E-AF4E-DA6478DDE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6" y="4026302"/>
                <a:ext cx="551113" cy="184666"/>
              </a:xfrm>
              <a:prstGeom prst="rect">
                <a:avLst/>
              </a:prstGeom>
              <a:blipFill>
                <a:blip r:embed="rId20"/>
                <a:stretch>
                  <a:fillRect l="-10000" t="-3226" r="-10000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7FF4FB-792A-4A75-B08D-CE6291655F5C}"/>
                  </a:ext>
                </a:extLst>
              </p:cNvPr>
              <p:cNvSpPr txBox="1"/>
              <p:nvPr/>
            </p:nvSpPr>
            <p:spPr>
              <a:xfrm>
                <a:off x="208609" y="3829302"/>
                <a:ext cx="3872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𝐶𝑖𝑠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7FF4FB-792A-4A75-B08D-CE629165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09" y="3829302"/>
                <a:ext cx="387286" cy="184666"/>
              </a:xfrm>
              <a:prstGeom prst="rect">
                <a:avLst/>
              </a:prstGeom>
              <a:blipFill>
                <a:blip r:embed="rId21"/>
                <a:stretch>
                  <a:fillRect l="-9375" r="-15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A26DE-4574-4E2D-B4FF-BF7860C51F31}"/>
                  </a:ext>
                </a:extLst>
              </p:cNvPr>
              <p:cNvSpPr txBox="1"/>
              <p:nvPr/>
            </p:nvSpPr>
            <p:spPr>
              <a:xfrm>
                <a:off x="3781073" y="4882966"/>
                <a:ext cx="383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𝐶𝑖𝑠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A26DE-4574-4E2D-B4FF-BF7860C5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73" y="4882966"/>
                <a:ext cx="383695" cy="184666"/>
              </a:xfrm>
              <a:prstGeom prst="rect">
                <a:avLst/>
              </a:prstGeom>
              <a:blipFill>
                <a:blip r:embed="rId22"/>
                <a:stretch>
                  <a:fillRect l="-9524" r="-158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99BED4-5E8D-4AE9-8B84-1A5BAEC7F666}"/>
              </a:ext>
            </a:extLst>
          </p:cNvPr>
          <p:cNvCxnSpPr>
            <a:cxnSpLocks/>
          </p:cNvCxnSpPr>
          <p:nvPr/>
        </p:nvCxnSpPr>
        <p:spPr>
          <a:xfrm flipH="1">
            <a:off x="3384750" y="5752863"/>
            <a:ext cx="3700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6A61EC-CC4C-4CC6-B40C-0AB1A0DEC5AA}"/>
                  </a:ext>
                </a:extLst>
              </p:cNvPr>
              <p:cNvSpPr txBox="1"/>
              <p:nvPr/>
            </p:nvSpPr>
            <p:spPr>
              <a:xfrm>
                <a:off x="3794379" y="5651359"/>
                <a:ext cx="3811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6A61EC-CC4C-4CC6-B40C-0AB1A0DE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79" y="5651359"/>
                <a:ext cx="381194" cy="184666"/>
              </a:xfrm>
              <a:prstGeom prst="rect">
                <a:avLst/>
              </a:prstGeom>
              <a:blipFill>
                <a:blip r:embed="rId23"/>
                <a:stretch>
                  <a:fillRect l="-14286" t="-3333" r="-1269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D8921-5C86-4515-8AA3-66668B908318}"/>
                  </a:ext>
                </a:extLst>
              </p:cNvPr>
              <p:cNvSpPr txBox="1"/>
              <p:nvPr/>
            </p:nvSpPr>
            <p:spPr>
              <a:xfrm>
                <a:off x="3802793" y="5466693"/>
                <a:ext cx="3821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𝐶𝑔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D8921-5C86-4515-8AA3-66668B90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3" y="5466693"/>
                <a:ext cx="382156" cy="184666"/>
              </a:xfrm>
              <a:prstGeom prst="rect">
                <a:avLst/>
              </a:prstGeom>
              <a:blipFill>
                <a:blip r:embed="rId24"/>
                <a:stretch>
                  <a:fillRect l="-1428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41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84" y="849742"/>
            <a:ext cx="3560936" cy="2733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/>
              <p:nvPr/>
            </p:nvSpPr>
            <p:spPr>
              <a:xfrm>
                <a:off x="6675120" y="1541629"/>
                <a:ext cx="2996718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𝐼𝑂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𝑂𝑁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1541629"/>
                <a:ext cx="2996718" cy="509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/>
              <p:nvPr/>
            </p:nvSpPr>
            <p:spPr>
              <a:xfrm>
                <a:off x="6675120" y="2174089"/>
                <a:ext cx="2709973" cy="445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2174089"/>
                <a:ext cx="2709973" cy="445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/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=19.27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blipFill>
                <a:blip r:embed="rId6"/>
                <a:stretch>
                  <a:fillRect l="-2672" r="-3435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/>
              <p:nvPr/>
            </p:nvSpPr>
            <p:spPr>
              <a:xfrm>
                <a:off x="6621780" y="1114486"/>
                <a:ext cx="2878865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1114486"/>
                <a:ext cx="2878865" cy="319318"/>
              </a:xfrm>
              <a:prstGeom prst="rect">
                <a:avLst/>
              </a:prstGeom>
              <a:blipFill>
                <a:blip r:embed="rId7"/>
                <a:stretch>
                  <a:fillRect l="-634" r="-148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/>
              <p:nvPr/>
            </p:nvSpPr>
            <p:spPr>
              <a:xfrm>
                <a:off x="6522720" y="3713856"/>
                <a:ext cx="4088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𝑑𝑎𝑡𝑎𝑠h𝑒𝑒𝑡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713856"/>
                <a:ext cx="4088427" cy="276999"/>
              </a:xfrm>
              <a:prstGeom prst="rect">
                <a:avLst/>
              </a:prstGeom>
              <a:blipFill>
                <a:blip r:embed="rId8"/>
                <a:stretch>
                  <a:fillRect l="-745" r="-89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/>
              <p:nvPr/>
            </p:nvSpPr>
            <p:spPr>
              <a:xfrm>
                <a:off x="6522720" y="3294492"/>
                <a:ext cx="5037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𝑠𝑖𝑚𝑢𝑙𝑎𝑐𝑖𝑜𝑛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=31.24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294492"/>
                <a:ext cx="5037276" cy="276999"/>
              </a:xfrm>
              <a:prstGeom prst="rect">
                <a:avLst/>
              </a:prstGeom>
              <a:blipFill>
                <a:blip r:embed="rId9"/>
                <a:stretch>
                  <a:fillRect l="-484" t="-2174" r="-121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B9EBA-F427-4214-8612-17F0F56C73F5}"/>
                  </a:ext>
                </a:extLst>
              </p:cNvPr>
              <p:cNvSpPr txBox="1"/>
              <p:nvPr/>
            </p:nvSpPr>
            <p:spPr>
              <a:xfrm>
                <a:off x="8433851" y="2875129"/>
                <a:ext cx="1677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=21.71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B9EBA-F427-4214-8612-17F0F56C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51" y="2875129"/>
                <a:ext cx="1677382" cy="276999"/>
              </a:xfrm>
              <a:prstGeom prst="rect">
                <a:avLst/>
              </a:prstGeom>
              <a:blipFill>
                <a:blip r:embed="rId10"/>
                <a:stretch>
                  <a:fillRect l="-1818" r="-29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FE19F-C5E3-432D-8803-A101E90C4A3D}"/>
                  </a:ext>
                </a:extLst>
              </p:cNvPr>
              <p:cNvSpPr txBox="1"/>
              <p:nvPr/>
            </p:nvSpPr>
            <p:spPr>
              <a:xfrm>
                <a:off x="1447800" y="320127"/>
                <a:ext cx="1218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𝑪𝒂𝒍𝒄𝒖𝒍𝒐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FE19F-C5E3-432D-8803-A101E90C4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127"/>
                <a:ext cx="1218218" cy="276999"/>
              </a:xfrm>
              <a:prstGeom prst="rect">
                <a:avLst/>
              </a:prstGeom>
              <a:blipFill>
                <a:blip r:embed="rId11"/>
                <a:stretch>
                  <a:fillRect l="-5025" t="-2222" r="-20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E8045E-D4B3-4E8B-933C-7CF4DA332BCD}"/>
                  </a:ext>
                </a:extLst>
              </p:cNvPr>
              <p:cNvSpPr txBox="1"/>
              <p:nvPr/>
            </p:nvSpPr>
            <p:spPr>
              <a:xfrm>
                <a:off x="6621780" y="547223"/>
                <a:ext cx="1678793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𝑂𝑁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20.137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E8045E-D4B3-4E8B-933C-7CF4DA332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547223"/>
                <a:ext cx="1678793" cy="302519"/>
              </a:xfrm>
              <a:prstGeom prst="rect">
                <a:avLst/>
              </a:prstGeom>
              <a:blipFill>
                <a:blip r:embed="rId12"/>
                <a:stretch>
                  <a:fillRect l="-3623" r="-3986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000A02-9479-433B-A638-CEE9AF1E02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7800" y="4533619"/>
            <a:ext cx="9606571" cy="2177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6F1433-5F27-4F99-B05F-889F10AD905F}"/>
                  </a:ext>
                </a:extLst>
              </p:cNvPr>
              <p:cNvSpPr txBox="1"/>
              <p:nvPr/>
            </p:nvSpPr>
            <p:spPr>
              <a:xfrm>
                <a:off x="299573" y="4108079"/>
                <a:ext cx="10925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𝑚𝑜𝑑𝑖𝑓𝑖𝑐𝑎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𝑔𝑟𝑎𝑓𝑖𝑐𝑜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𝑡𝑒𝑛𝑔𝑜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𝑠𝑜𝑏𝑟𝑒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𝑎𝑠𝑢𝑚𝑖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𝑡𝑒𝑟𝑚𝑖𝑛𝑎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6F1433-5F27-4F99-B05F-889F10AD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73" y="4108079"/>
                <a:ext cx="10925876" cy="276999"/>
              </a:xfrm>
              <a:prstGeom prst="rect">
                <a:avLst/>
              </a:prstGeom>
              <a:blipFill>
                <a:blip r:embed="rId14"/>
                <a:stretch>
                  <a:fillRect l="-223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22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955141"/>
            <a:ext cx="5293995" cy="4063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/>
              <p:nvPr/>
            </p:nvSpPr>
            <p:spPr>
              <a:xfrm>
                <a:off x="6193623" y="301426"/>
                <a:ext cx="146860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23" y="301426"/>
                <a:ext cx="1468607" cy="299249"/>
              </a:xfrm>
              <a:prstGeom prst="rect">
                <a:avLst/>
              </a:prstGeom>
              <a:blipFill>
                <a:blip r:embed="rId3"/>
                <a:stretch>
                  <a:fillRect l="-3734" r="-249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B439D-FBFF-4856-9A96-6601AA1941B4}"/>
              </a:ext>
            </a:extLst>
          </p:cNvPr>
          <p:cNvGrpSpPr/>
          <p:nvPr/>
        </p:nvGrpSpPr>
        <p:grpSpPr>
          <a:xfrm>
            <a:off x="6130781" y="782600"/>
            <a:ext cx="5492673" cy="3171228"/>
            <a:chOff x="6130781" y="782600"/>
            <a:chExt cx="5492673" cy="31712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ABE414-7001-44B0-8FFD-73870ED4E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0781" y="782600"/>
              <a:ext cx="5492673" cy="22425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DA6F31-06E5-481D-94D4-EC29C7FE7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0781" y="2987040"/>
              <a:ext cx="5459509" cy="96678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C0D9C8-4535-4B1F-8C37-A020ED50F534}"/>
              </a:ext>
            </a:extLst>
          </p:cNvPr>
          <p:cNvGrpSpPr/>
          <p:nvPr/>
        </p:nvGrpSpPr>
        <p:grpSpPr>
          <a:xfrm>
            <a:off x="6550738" y="4033709"/>
            <a:ext cx="1836425" cy="1582740"/>
            <a:chOff x="6550738" y="4285858"/>
            <a:chExt cx="1836425" cy="15827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166D64-97B3-4352-9228-241F39C68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0738" y="4435482"/>
              <a:ext cx="1836425" cy="14331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DC4F69-1958-4FED-92AD-B8F5E4111DC7}"/>
                    </a:ext>
                  </a:extLst>
                </p:cNvPr>
                <p:cNvSpPr txBox="1"/>
                <p:nvPr/>
              </p:nvSpPr>
              <p:spPr>
                <a:xfrm>
                  <a:off x="6861721" y="4285858"/>
                  <a:ext cx="133421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𝐶𝑖𝑟𝑐𝑢𝑖𝑡𝑜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DC4F69-1958-4FED-92AD-B8F5E411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1721" y="4285858"/>
                  <a:ext cx="1334211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4128" r="-367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1AE75-AEDB-423D-A2F9-AFFDEE815AB4}"/>
              </a:ext>
            </a:extLst>
          </p:cNvPr>
          <p:cNvGrpSpPr/>
          <p:nvPr/>
        </p:nvGrpSpPr>
        <p:grpSpPr>
          <a:xfrm>
            <a:off x="9224642" y="3953828"/>
            <a:ext cx="2212978" cy="1730808"/>
            <a:chOff x="9224642" y="4285858"/>
            <a:chExt cx="2212978" cy="1730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B327E1-033C-4C33-AA1C-DCA9DD2E648C}"/>
                    </a:ext>
                  </a:extLst>
                </p:cNvPr>
                <p:cNvSpPr txBox="1"/>
                <p:nvPr/>
              </p:nvSpPr>
              <p:spPr>
                <a:xfrm>
                  <a:off x="9454983" y="4285858"/>
                  <a:ext cx="133421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𝐶𝑖𝑟𝑐𝑢𝑖𝑡𝑜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B327E1-033C-4C33-AA1C-DCA9DD2E6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983" y="4285858"/>
                  <a:ext cx="1334211" cy="299249"/>
                </a:xfrm>
                <a:prstGeom prst="rect">
                  <a:avLst/>
                </a:prstGeom>
                <a:blipFill>
                  <a:blip r:embed="rId8"/>
                  <a:stretch>
                    <a:fillRect l="-4110" r="-319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629C50-DC98-47D3-84A5-1AE46D822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24642" y="4585107"/>
              <a:ext cx="2212978" cy="143155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EF29D-8042-4FF9-8EFE-2DFCC2EDB253}"/>
                  </a:ext>
                </a:extLst>
              </p:cNvPr>
              <p:cNvSpPr txBox="1"/>
              <p:nvPr/>
            </p:nvSpPr>
            <p:spPr>
              <a:xfrm>
                <a:off x="649605" y="5709360"/>
                <a:ext cx="7161063" cy="60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𝐺𝐺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𝐼𝑂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=13.78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EF29D-8042-4FF9-8EFE-2DFCC2ED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" y="5709360"/>
                <a:ext cx="7161063" cy="608115"/>
              </a:xfrm>
              <a:prstGeom prst="rect">
                <a:avLst/>
              </a:prstGeom>
              <a:blipFill>
                <a:blip r:embed="rId10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41434-BAD0-413F-AC33-8559C14383A1}"/>
              </a:ext>
            </a:extLst>
          </p:cNvPr>
          <p:cNvCxnSpPr>
            <a:cxnSpLocks/>
          </p:cNvCxnSpPr>
          <p:nvPr/>
        </p:nvCxnSpPr>
        <p:spPr>
          <a:xfrm>
            <a:off x="2438400" y="3299460"/>
            <a:ext cx="220980" cy="12856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21D7DE-17C5-49B5-953F-3785F0BAC088}"/>
                  </a:ext>
                </a:extLst>
              </p:cNvPr>
              <p:cNvSpPr txBox="1"/>
              <p:nvPr/>
            </p:nvSpPr>
            <p:spPr>
              <a:xfrm>
                <a:off x="754380" y="5195755"/>
                <a:ext cx="15620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21D7DE-17C5-49B5-953F-3785F0BAC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5195755"/>
                <a:ext cx="1562094" cy="299249"/>
              </a:xfrm>
              <a:prstGeom prst="rect">
                <a:avLst/>
              </a:prstGeom>
              <a:blipFill>
                <a:blip r:embed="rId11"/>
                <a:stretch>
                  <a:fillRect l="-3516" r="-117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C3B061-5558-4D11-B9B0-518CA02D916B}"/>
                  </a:ext>
                </a:extLst>
              </p:cNvPr>
              <p:cNvSpPr txBox="1"/>
              <p:nvPr/>
            </p:nvSpPr>
            <p:spPr>
              <a:xfrm>
                <a:off x="754380" y="6477582"/>
                <a:ext cx="4013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𝑝𝑜𝑑𝑒𝑚𝑜𝑠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𝑝𝑜𝑡𝑒𝑛𝑐𝑖𝑎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C3B061-5558-4D11-B9B0-518CA02D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6477582"/>
                <a:ext cx="4013599" cy="276999"/>
              </a:xfrm>
              <a:prstGeom prst="rect">
                <a:avLst/>
              </a:prstGeom>
              <a:blipFill>
                <a:blip r:embed="rId12"/>
                <a:stretch>
                  <a:fillRect l="-456" t="-4444" r="-167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A10B4-A176-4D4F-8A4B-84304796206E}"/>
                  </a:ext>
                </a:extLst>
              </p:cNvPr>
              <p:cNvSpPr txBox="1"/>
              <p:nvPr/>
            </p:nvSpPr>
            <p:spPr>
              <a:xfrm>
                <a:off x="3302254" y="5249684"/>
                <a:ext cx="131215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A10B4-A176-4D4F-8A4B-84304796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254" y="5249684"/>
                <a:ext cx="1312154" cy="299569"/>
              </a:xfrm>
              <a:prstGeom prst="rect">
                <a:avLst/>
              </a:prstGeom>
              <a:blipFill>
                <a:blip r:embed="rId13"/>
                <a:stretch>
                  <a:fillRect l="-4186" r="-604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49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/>
              <p:nvPr/>
            </p:nvSpPr>
            <p:spPr>
              <a:xfrm>
                <a:off x="1535352" y="144459"/>
                <a:ext cx="9914702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𝑠𝑎𝑏𝑒𝑚𝑜𝑠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𝑐𝑎𝑝𝑎𝑐𝑖𝑑𝑎𝑑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𝑐𝑎𝑟𝑔𝑎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La idea </a:t>
                </a:r>
                <a:r>
                  <a:rPr lang="en-US" dirty="0" err="1"/>
                  <a:t>ahora</a:t>
                </a:r>
                <a:r>
                  <a:rPr lang="en-US" dirty="0"/>
                  <a:t> es </a:t>
                </a:r>
                <a:r>
                  <a:rPr lang="en-US" dirty="0" err="1"/>
                  <a:t>medir</a:t>
                </a:r>
                <a:r>
                  <a:rPr lang="en-US" dirty="0"/>
                  <a:t> ese </a:t>
                </a:r>
                <a:r>
                  <a:rPr lang="en-US" dirty="0" err="1"/>
                  <a:t>salto</a:t>
                </a:r>
                <a:r>
                  <a:rPr lang="en-US" dirty="0"/>
                  <a:t> de carga, </a:t>
                </a:r>
                <a:r>
                  <a:rPr lang="en-US" b="1" dirty="0"/>
                  <a:t>que </a:t>
                </a:r>
                <a:r>
                  <a:rPr lang="en-US" b="1" dirty="0" err="1"/>
                  <a:t>pasa</a:t>
                </a:r>
                <a:r>
                  <a:rPr lang="en-US" b="1" dirty="0"/>
                  <a:t> una sola </a:t>
                </a:r>
                <a:r>
                  <a:rPr lang="en-US" b="1" dirty="0" err="1"/>
                  <a:t>vez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el </a:t>
                </a:r>
                <a:r>
                  <a:rPr lang="en-US" b="1" dirty="0" err="1"/>
                  <a:t>grafico</a:t>
                </a:r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52" y="144459"/>
                <a:ext cx="9914702" cy="576248"/>
              </a:xfrm>
              <a:prstGeom prst="rect">
                <a:avLst/>
              </a:prstGeom>
              <a:blipFill>
                <a:blip r:embed="rId3"/>
                <a:stretch>
                  <a:fillRect l="-1476" t="-1064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C759B-5AFB-4560-9593-DB8606AB6C18}"/>
                  </a:ext>
                </a:extLst>
              </p:cNvPr>
              <p:cNvSpPr txBox="1"/>
              <p:nvPr/>
            </p:nvSpPr>
            <p:spPr>
              <a:xfrm>
                <a:off x="7178040" y="1272540"/>
                <a:ext cx="44928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𝑚𝑎𝑛𝑡𝑖𝑒𝑛𝑒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𝑡𝑟𝑎𝑛𝑠𝑖𝑐𝑖𝑜𝑛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C759B-5AFB-4560-9593-DB8606AB6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040" y="1272540"/>
                <a:ext cx="449285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3C854300-5389-4250-9165-11489AA08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0" y="1965795"/>
            <a:ext cx="17907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72E88E-B3AC-48A1-9465-8582AC71E069}"/>
                  </a:ext>
                </a:extLst>
              </p:cNvPr>
              <p:cNvSpPr txBox="1"/>
              <p:nvPr/>
            </p:nvSpPr>
            <p:spPr>
              <a:xfrm>
                <a:off x="9242259" y="1977873"/>
                <a:ext cx="232999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−5.4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72E88E-B3AC-48A1-9465-8582AC71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259" y="1977873"/>
                <a:ext cx="2329997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7BA66-5FB6-4FE3-807D-ED1AEB8C9937}"/>
                  </a:ext>
                </a:extLst>
              </p:cNvPr>
              <p:cNvSpPr txBox="1"/>
              <p:nvPr/>
            </p:nvSpPr>
            <p:spPr>
              <a:xfrm>
                <a:off x="7241299" y="2861243"/>
                <a:ext cx="381957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=(7.5−2.5)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7BA66-5FB6-4FE3-807D-ED1AEB8C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99" y="2861243"/>
                <a:ext cx="3819572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210FE-EFA7-4865-A758-9F3FF7B85F9B}"/>
                  </a:ext>
                </a:extLst>
              </p:cNvPr>
              <p:cNvSpPr txBox="1"/>
              <p:nvPr/>
            </p:nvSpPr>
            <p:spPr>
              <a:xfrm>
                <a:off x="7594611" y="3634904"/>
                <a:ext cx="3456074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=75.75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𝑛𝑆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210FE-EFA7-4865-A758-9F3FF7B8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11" y="3634904"/>
                <a:ext cx="3456074" cy="463781"/>
              </a:xfrm>
              <a:prstGeom prst="rect">
                <a:avLst/>
              </a:prstGeom>
              <a:blipFill>
                <a:blip r:embed="rId8"/>
                <a:stretch>
                  <a:fillRect r="-1411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2E52E28-6E12-49E5-9FC2-CD9B66BB35D6}"/>
              </a:ext>
            </a:extLst>
          </p:cNvPr>
          <p:cNvGrpSpPr/>
          <p:nvPr/>
        </p:nvGrpSpPr>
        <p:grpSpPr>
          <a:xfrm>
            <a:off x="421052" y="919873"/>
            <a:ext cx="5450739" cy="4477645"/>
            <a:chOff x="1276458" y="917041"/>
            <a:chExt cx="5450739" cy="447764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041F02-D5E1-4614-AB72-4126E26E83A2}"/>
                </a:ext>
              </a:extLst>
            </p:cNvPr>
            <p:cNvGrpSpPr/>
            <p:nvPr/>
          </p:nvGrpSpPr>
          <p:grpSpPr>
            <a:xfrm>
              <a:off x="1276458" y="917041"/>
              <a:ext cx="5450739" cy="4477645"/>
              <a:chOff x="6115158" y="939901"/>
              <a:chExt cx="5450739" cy="447764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760EFCF-5481-41C0-9A7A-63AB1ED8D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15158" y="939901"/>
                <a:ext cx="5450739" cy="4477645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98CA07C-9989-4F4C-9D5C-8451660FAD58}"/>
                  </a:ext>
                </a:extLst>
              </p:cNvPr>
              <p:cNvGrpSpPr/>
              <p:nvPr/>
            </p:nvGrpSpPr>
            <p:grpSpPr>
              <a:xfrm>
                <a:off x="7550741" y="3309197"/>
                <a:ext cx="1023816" cy="1127706"/>
                <a:chOff x="7550741" y="3309197"/>
                <a:chExt cx="1023816" cy="1127706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9FE83EB-D7E0-4EDD-835A-D82EE72AB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7470" y="3309197"/>
                  <a:ext cx="0" cy="82592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F5E2DA2-B5CB-4776-B1E8-B4BCCAB69F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471" y="3309197"/>
                  <a:ext cx="0" cy="85132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31662E-B6C0-49E3-81F1-D4DAE27CB8D6}"/>
                    </a:ext>
                  </a:extLst>
                </p:cNvPr>
                <p:cNvSpPr txBox="1"/>
                <p:nvPr/>
              </p:nvSpPr>
              <p:spPr>
                <a:xfrm>
                  <a:off x="7550741" y="4180919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1"/>
                      </a:solidFill>
                    </a:rPr>
                    <a:t>2.5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C164727-8E02-45E9-8B10-41EBED4A8A86}"/>
                    </a:ext>
                  </a:extLst>
                </p:cNvPr>
                <p:cNvSpPr txBox="1"/>
                <p:nvPr/>
              </p:nvSpPr>
              <p:spPr>
                <a:xfrm>
                  <a:off x="8226385" y="4190682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1"/>
                      </a:solidFill>
                    </a:rPr>
                    <a:t>7.5</a:t>
                  </a:r>
                </a:p>
              </p:txBody>
            </p: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5F198C-92D6-4C83-AC4B-6064E94F5451}"/>
                </a:ext>
              </a:extLst>
            </p:cNvPr>
            <p:cNvCxnSpPr>
              <a:cxnSpLocks/>
            </p:cNvCxnSpPr>
            <p:nvPr/>
          </p:nvCxnSpPr>
          <p:spPr>
            <a:xfrm>
              <a:off x="2280285" y="3293110"/>
              <a:ext cx="1784985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310418-0E48-414A-A630-3C2E93406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685" y="1881767"/>
              <a:ext cx="2221824" cy="1547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0FF82C-92AD-4FB1-B2F5-A451FC40CF1E}"/>
                </a:ext>
              </a:extLst>
            </p:cNvPr>
            <p:cNvCxnSpPr/>
            <p:nvPr/>
          </p:nvCxnSpPr>
          <p:spPr>
            <a:xfrm>
              <a:off x="2885640" y="3939704"/>
              <a:ext cx="64702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A851DB-AC77-47BB-8EC8-4F1C45E41A91}"/>
                    </a:ext>
                  </a:extLst>
                </p:cNvPr>
                <p:cNvSpPr txBox="1"/>
                <p:nvPr/>
              </p:nvSpPr>
              <p:spPr>
                <a:xfrm>
                  <a:off x="1779559" y="3121600"/>
                  <a:ext cx="728854" cy="1681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𝐼𝑂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=5.4</m:t>
                        </m:r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A851DB-AC77-47BB-8EC8-4F1C45E41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59" y="3121600"/>
                  <a:ext cx="728854" cy="168123"/>
                </a:xfrm>
                <a:prstGeom prst="rect">
                  <a:avLst/>
                </a:prstGeom>
                <a:blipFill>
                  <a:blip r:embed="rId10"/>
                  <a:stretch>
                    <a:fillRect l="-4202" r="-4202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61483-7DCA-4819-815F-65CB3292DE59}"/>
                  </a:ext>
                </a:extLst>
              </p:cNvPr>
              <p:cNvSpPr txBox="1"/>
              <p:nvPr/>
            </p:nvSpPr>
            <p:spPr>
              <a:xfrm>
                <a:off x="5960229" y="895061"/>
                <a:ext cx="6231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𝑇𝑜𝑚𝑜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𝑐𝑢𝑟𝑣𝑎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𝑎𝑢𝑛𝑞𝑢𝑒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𝑛𝑢𝑒𝑠𝑡𝑟𝑎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𝑒𝑟𝑎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61483-7DCA-4819-815F-65CB3292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229" y="895061"/>
                <a:ext cx="6231771" cy="276999"/>
              </a:xfrm>
              <a:prstGeom prst="rect">
                <a:avLst/>
              </a:prstGeom>
              <a:blipFill>
                <a:blip r:embed="rId11"/>
                <a:stretch>
                  <a:fillRect l="-489" r="-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B4A85F-A27B-42AE-9927-C99D05395A4E}"/>
                  </a:ext>
                </a:extLst>
              </p:cNvPr>
              <p:cNvSpPr txBox="1"/>
              <p:nvPr/>
            </p:nvSpPr>
            <p:spPr>
              <a:xfrm>
                <a:off x="7511213" y="4290932"/>
                <a:ext cx="218752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=85.75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𝑛𝑆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B4A85F-A27B-42AE-9927-C99D0539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13" y="4290932"/>
                <a:ext cx="2187522" cy="299249"/>
              </a:xfrm>
              <a:prstGeom prst="rect">
                <a:avLst/>
              </a:prstGeom>
              <a:blipFill>
                <a:blip r:embed="rId12"/>
                <a:stretch>
                  <a:fillRect r="-306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16875F05-1DF4-4E1A-A787-7E181F080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3191" y="5870132"/>
            <a:ext cx="8183491" cy="18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6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4FE56-3782-45A0-962C-15DB3C155D9F}"/>
                  </a:ext>
                </a:extLst>
              </p:cNvPr>
              <p:cNvSpPr txBox="1"/>
              <p:nvPr/>
            </p:nvSpPr>
            <p:spPr>
              <a:xfrm>
                <a:off x="744718" y="617455"/>
                <a:ext cx="7900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𝑓𝑖𝑛𝑎𝑙𝑚𝑒𝑛𝑡𝑒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𝑞𝑢𝑒𝑟𝑒𝑚𝑜𝑠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1=85.75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13.78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=71.97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4FE56-3782-45A0-962C-15DB3C15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8" y="617455"/>
                <a:ext cx="7900561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FBBD9F-866A-4905-B30A-4AB93E2D3F3E}"/>
                  </a:ext>
                </a:extLst>
              </p:cNvPr>
              <p:cNvSpPr txBox="1"/>
              <p:nvPr/>
            </p:nvSpPr>
            <p:spPr>
              <a:xfrm>
                <a:off x="1036949" y="1484721"/>
                <a:ext cx="3916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𝑠𝑖𝑚𝑢𝑙𝑎𝑐𝑖𝑜𝑛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FBBD9F-866A-4905-B30A-4AB93E2D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49" y="1484721"/>
                <a:ext cx="3916329" cy="276999"/>
              </a:xfrm>
              <a:prstGeom prst="rect">
                <a:avLst/>
              </a:prstGeom>
              <a:blipFill>
                <a:blip r:embed="rId3"/>
                <a:stretch>
                  <a:fillRect l="-933" t="-4444" r="-9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6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AEB-3B60-444C-9BB1-6275B5B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Vgs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=?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615-AF5E-4330-86F3-94C2D61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Datasheet (</a:t>
            </a:r>
            <a:r>
              <a:rPr lang="en-US" dirty="0">
                <a:hlinkClick r:id="rId3"/>
              </a:rPr>
              <a:t>https://www.vishay.com/docs/91019/91019.pdf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C1FB5-A361-4DC1-94A3-50C06DD2B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70" y="2547965"/>
            <a:ext cx="9090660" cy="2906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8412CD-9ABA-4831-8D7A-FDDDD8993670}"/>
              </a:ext>
            </a:extLst>
          </p:cNvPr>
          <p:cNvSpPr/>
          <p:nvPr/>
        </p:nvSpPr>
        <p:spPr>
          <a:xfrm>
            <a:off x="1485900" y="3901440"/>
            <a:ext cx="9155430" cy="243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D5A75-E47C-4E6B-88B1-F067D7085E44}"/>
                  </a:ext>
                </a:extLst>
              </p:cNvPr>
              <p:cNvSpPr txBox="1"/>
              <p:nvPr/>
            </p:nvSpPr>
            <p:spPr>
              <a:xfrm>
                <a:off x="1181100" y="5944096"/>
                <a:ext cx="1623906" cy="581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D5A75-E47C-4E6B-88B1-F067D708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5944096"/>
                <a:ext cx="1623906" cy="581185"/>
              </a:xfrm>
              <a:prstGeom prst="rect">
                <a:avLst/>
              </a:prstGeom>
              <a:blipFill>
                <a:blip r:embed="rId5"/>
                <a:stretch>
                  <a:fillRect l="-2256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7B982-EA9D-42A3-A0E2-1AE0D35F58BB}"/>
                  </a:ext>
                </a:extLst>
              </p:cNvPr>
              <p:cNvSpPr txBox="1"/>
              <p:nvPr/>
            </p:nvSpPr>
            <p:spPr>
              <a:xfrm>
                <a:off x="2895600" y="5959856"/>
                <a:ext cx="1640706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7B982-EA9D-42A3-A0E2-1AE0D35F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59856"/>
                <a:ext cx="1640706" cy="580672"/>
              </a:xfrm>
              <a:prstGeom prst="rect">
                <a:avLst/>
              </a:prstGeom>
              <a:blipFill>
                <a:blip r:embed="rId6"/>
                <a:stretch>
                  <a:fillRect l="-2230" r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5F739-666C-49BA-BA22-61D0D9BA9A92}"/>
                  </a:ext>
                </a:extLst>
              </p:cNvPr>
              <p:cNvSpPr txBox="1"/>
              <p:nvPr/>
            </p:nvSpPr>
            <p:spPr>
              <a:xfrm>
                <a:off x="5212080" y="5944609"/>
                <a:ext cx="1551900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5F739-666C-49BA-BA22-61D0D9BA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5944609"/>
                <a:ext cx="1551900" cy="303673"/>
              </a:xfrm>
              <a:prstGeom prst="rect">
                <a:avLst/>
              </a:prstGeom>
              <a:blipFill>
                <a:blip r:embed="rId7"/>
                <a:stretch>
                  <a:fillRect l="-2353" r="-2745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88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AEB-3B60-444C-9BB1-6275B5B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Cosas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615-AF5E-4330-86F3-94C2D61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Datasheet (</a:t>
            </a:r>
            <a:r>
              <a:rPr lang="en-US" dirty="0">
                <a:hlinkClick r:id="rId2"/>
              </a:rPr>
              <a:t>https://www.vishay.com/docs/91019/91019.pdf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B386D8-72B5-4B3B-AEEA-0C9E7AB9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79" y="2473934"/>
            <a:ext cx="8260080" cy="265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76EDF9-0866-4A5E-974E-6BAE3757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" y="5387340"/>
            <a:ext cx="3144189" cy="124872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849830-9B34-47CC-A625-CB451EED6261}"/>
              </a:ext>
            </a:extLst>
          </p:cNvPr>
          <p:cNvSpPr txBox="1">
            <a:spLocks/>
          </p:cNvSpPr>
          <p:nvPr/>
        </p:nvSpPr>
        <p:spPr>
          <a:xfrm>
            <a:off x="4671060" y="5387340"/>
            <a:ext cx="6972300" cy="110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Vgs</a:t>
            </a:r>
            <a:r>
              <a:rPr lang="en-US" dirty="0"/>
              <a:t>  = 0  =&gt; </a:t>
            </a:r>
            <a:r>
              <a:rPr lang="en-US" dirty="0" err="1"/>
              <a:t>nos</a:t>
            </a:r>
            <a:r>
              <a:rPr lang="en-US" dirty="0"/>
              <a:t> dan Cgd1 (</a:t>
            </a:r>
            <a:r>
              <a:rPr lang="en-US" dirty="0" err="1"/>
              <a:t>estado</a:t>
            </a:r>
            <a:r>
              <a:rPr lang="en-US" dirty="0"/>
              <a:t> OFF).</a:t>
            </a:r>
          </a:p>
          <a:p>
            <a:pPr marL="0" indent="0">
              <a:buNone/>
            </a:pPr>
            <a:r>
              <a:rPr lang="en-US" dirty="0" err="1"/>
              <a:t>Ciss</a:t>
            </a:r>
            <a:r>
              <a:rPr lang="en-US" dirty="0"/>
              <a:t> = (Cgs + Cgd1)         </a:t>
            </a:r>
            <a:r>
              <a:rPr lang="en-US" dirty="0" err="1"/>
              <a:t>Crss</a:t>
            </a:r>
            <a:r>
              <a:rPr lang="en-US" dirty="0"/>
              <a:t> = Cgd1 = 60pf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5C88B-0FC5-427B-972B-0E3CCB375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299" y="2591321"/>
            <a:ext cx="3207681" cy="26532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3B20BC-A6DF-4F17-954C-B084B7F434B2}"/>
              </a:ext>
            </a:extLst>
          </p:cNvPr>
          <p:cNvSpPr/>
          <p:nvPr/>
        </p:nvSpPr>
        <p:spPr>
          <a:xfrm>
            <a:off x="10500360" y="3070860"/>
            <a:ext cx="62484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0C529-CE75-4D99-9F13-86097B010EC4}"/>
              </a:ext>
            </a:extLst>
          </p:cNvPr>
          <p:cNvSpPr/>
          <p:nvPr/>
        </p:nvSpPr>
        <p:spPr>
          <a:xfrm>
            <a:off x="364979" y="4221480"/>
            <a:ext cx="3589800" cy="905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832EC-8EF2-4F11-A43C-46C56E8C0AD6}"/>
              </a:ext>
            </a:extLst>
          </p:cNvPr>
          <p:cNvSpPr/>
          <p:nvPr/>
        </p:nvSpPr>
        <p:spPr>
          <a:xfrm>
            <a:off x="364979" y="2720340"/>
            <a:ext cx="3589800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F8F8C8-4798-4BB1-A4CF-85C3F1F81B0B}"/>
              </a:ext>
            </a:extLst>
          </p:cNvPr>
          <p:cNvSpPr txBox="1"/>
          <p:nvPr/>
        </p:nvSpPr>
        <p:spPr>
          <a:xfrm>
            <a:off x="979120" y="560964"/>
            <a:ext cx="82131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Caracteristicas</a:t>
            </a:r>
            <a:r>
              <a:rPr lang="en-US" dirty="0"/>
              <a:t> </a:t>
            </a:r>
            <a:r>
              <a:rPr lang="en-US" b="0" dirty="0" err="1"/>
              <a:t>Diodo</a:t>
            </a:r>
            <a:r>
              <a:rPr lang="en-US" b="0" dirty="0"/>
              <a:t> MUR460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https://www.onsemi.com/pdf/datasheet/mur420-d.pdf</a:t>
            </a:r>
            <a:r>
              <a:rPr lang="en-US" dirty="0"/>
              <a:t>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EFCD9-853B-4517-8A01-B3857DDE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02" y="1159769"/>
            <a:ext cx="9563395" cy="43690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3B357B-9DF9-4708-8A14-B058C9BD1905}"/>
              </a:ext>
            </a:extLst>
          </p:cNvPr>
          <p:cNvSpPr/>
          <p:nvPr/>
        </p:nvSpPr>
        <p:spPr>
          <a:xfrm>
            <a:off x="9058275" y="2028825"/>
            <a:ext cx="895350" cy="742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AFA174-1789-4780-9169-F28B3BB4679A}"/>
                  </a:ext>
                </a:extLst>
              </p:cNvPr>
              <p:cNvSpPr txBox="1"/>
              <p:nvPr/>
            </p:nvSpPr>
            <p:spPr>
              <a:xfrm>
                <a:off x="1420982" y="5712139"/>
                <a:ext cx="1692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AFA174-1789-4780-9169-F28B3BB46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82" y="5712139"/>
                <a:ext cx="1692964" cy="276999"/>
              </a:xfrm>
              <a:prstGeom prst="rect">
                <a:avLst/>
              </a:prstGeom>
              <a:blipFill>
                <a:blip r:embed="rId4"/>
                <a:stretch>
                  <a:fillRect l="-2518" r="-28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3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/>
              <p:nvPr/>
            </p:nvSpPr>
            <p:spPr>
              <a:xfrm>
                <a:off x="1466088" y="6097256"/>
                <a:ext cx="3750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𝐻𝑎𝑏𝑟𝑎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𝑑𝑠𝑂𝑁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8" y="6097256"/>
                <a:ext cx="3750642" cy="276999"/>
              </a:xfrm>
              <a:prstGeom prst="rect">
                <a:avLst/>
              </a:prstGeom>
              <a:blipFill>
                <a:blip r:embed="rId4"/>
                <a:stretch>
                  <a:fillRect r="-16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C64264C-F8D4-40C3-8BD0-278A0F55C6BD}"/>
                  </a:ext>
                </a:extLst>
              </p:cNvPr>
              <p:cNvSpPr txBox="1"/>
              <p:nvPr/>
            </p:nvSpPr>
            <p:spPr>
              <a:xfrm>
                <a:off x="4251495" y="523288"/>
                <a:ext cx="2731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𝑐𝑜𝑟𝑟𝑖𝑒𝑛𝑡𝑒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C64264C-F8D4-40C3-8BD0-278A0F55C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495" y="523288"/>
                <a:ext cx="2731645" cy="276999"/>
              </a:xfrm>
              <a:prstGeom prst="rect">
                <a:avLst/>
              </a:prstGeom>
              <a:blipFill>
                <a:blip r:embed="rId5"/>
                <a:stretch>
                  <a:fillRect l="-6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2C78F6B-8674-4BEE-99E4-51288EA1C1B1}"/>
              </a:ext>
            </a:extLst>
          </p:cNvPr>
          <p:cNvGrpSpPr/>
          <p:nvPr/>
        </p:nvGrpSpPr>
        <p:grpSpPr>
          <a:xfrm>
            <a:off x="5524653" y="2912978"/>
            <a:ext cx="4406925" cy="2405834"/>
            <a:chOff x="5524653" y="2912978"/>
            <a:chExt cx="4406925" cy="24058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26A2B6-8790-4280-AA28-2E91BF5D9865}"/>
                </a:ext>
              </a:extLst>
            </p:cNvPr>
            <p:cNvGrpSpPr/>
            <p:nvPr/>
          </p:nvGrpSpPr>
          <p:grpSpPr>
            <a:xfrm>
              <a:off x="5524653" y="2923185"/>
              <a:ext cx="1856462" cy="2395312"/>
              <a:chOff x="5524653" y="2923185"/>
              <a:chExt cx="1856462" cy="239531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3AE19A0-612D-4D6F-83A0-FA3C4519E44C}"/>
                  </a:ext>
                </a:extLst>
              </p:cNvPr>
              <p:cNvGrpSpPr/>
              <p:nvPr/>
            </p:nvGrpSpPr>
            <p:grpSpPr>
              <a:xfrm>
                <a:off x="5876146" y="2923185"/>
                <a:ext cx="1106994" cy="2395312"/>
                <a:chOff x="5876146" y="2923185"/>
                <a:chExt cx="1106994" cy="23953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E9610D7C-A75F-47DC-83B4-8B87B91C7A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76146" y="2923185"/>
                      <a:ext cx="11069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𝑂𝑁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E9610D7C-A75F-47DC-83B4-8B87B91C7A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46" y="2923185"/>
                      <a:ext cx="110699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D9FA67B1-02FF-4406-9CA8-E1088333A688}"/>
                    </a:ext>
                  </a:extLst>
                </p:cNvPr>
                <p:cNvGrpSpPr/>
                <p:nvPr/>
              </p:nvGrpSpPr>
              <p:grpSpPr>
                <a:xfrm>
                  <a:off x="5876146" y="3578232"/>
                  <a:ext cx="926800" cy="1740265"/>
                  <a:chOff x="5876146" y="3578232"/>
                  <a:chExt cx="926800" cy="1740265"/>
                </a:xfrm>
              </p:grpSpPr>
              <p:grpSp>
                <p:nvGrpSpPr>
                  <p:cNvPr id="7" name="Group 206">
                    <a:extLst>
                      <a:ext uri="{FF2B5EF4-FFF2-40B4-BE49-F238E27FC236}">
                        <a16:creationId xmlns:a16="http://schemas.microsoft.com/office/drawing/2014/main" id="{CD9AE760-46CC-4E63-A973-789EDD56A4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876146" y="4054775"/>
                    <a:ext cx="304800" cy="762000"/>
                    <a:chOff x="4224" y="2400"/>
                    <a:chExt cx="192" cy="480"/>
                  </a:xfrm>
                </p:grpSpPr>
                <p:sp>
                  <p:nvSpPr>
                    <p:cNvPr id="9" name="Oval 20">
                      <a:extLst>
                        <a:ext uri="{FF2B5EF4-FFF2-40B4-BE49-F238E27FC236}">
                          <a16:creationId xmlns:a16="http://schemas.microsoft.com/office/drawing/2014/main" id="{F49CF835-68E4-42D7-9C20-09EEAC52B56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224" y="2544"/>
                      <a:ext cx="192" cy="1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000"/>
                    </a:p>
                  </p:txBody>
                </p:sp>
                <p:sp>
                  <p:nvSpPr>
                    <p:cNvPr id="10" name="Line 21">
                      <a:extLst>
                        <a:ext uri="{FF2B5EF4-FFF2-40B4-BE49-F238E27FC236}">
                          <a16:creationId xmlns:a16="http://schemas.microsoft.com/office/drawing/2014/main" id="{C93223D3-6902-41BB-9CF5-61A160AD18B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4320" y="2400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" name="Line 22">
                      <a:extLst>
                        <a:ext uri="{FF2B5EF4-FFF2-40B4-BE49-F238E27FC236}">
                          <a16:creationId xmlns:a16="http://schemas.microsoft.com/office/drawing/2014/main" id="{1A0BF7F3-0C1A-478E-BB8D-3CFBA77B6AC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4320" y="2736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" name="Line 23">
                      <a:extLst>
                        <a:ext uri="{FF2B5EF4-FFF2-40B4-BE49-F238E27FC236}">
                          <a16:creationId xmlns:a16="http://schemas.microsoft.com/office/drawing/2014/main" id="{80F89B28-EFFD-4F2F-A9FB-CAA51B5CA0A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296" y="2592"/>
                      <a:ext cx="4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24">
                      <a:extLst>
                        <a:ext uri="{FF2B5EF4-FFF2-40B4-BE49-F238E27FC236}">
                          <a16:creationId xmlns:a16="http://schemas.microsoft.com/office/drawing/2014/main" id="{67D651F1-A34E-43EE-A150-DF4A564F0CC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320" y="2568"/>
                      <a:ext cx="0" cy="4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25">
                      <a:extLst>
                        <a:ext uri="{FF2B5EF4-FFF2-40B4-BE49-F238E27FC236}">
                          <a16:creationId xmlns:a16="http://schemas.microsoft.com/office/drawing/2014/main" id="{A86D34E9-CD60-47DA-B0EB-C1AF5426D21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296" y="2688"/>
                      <a:ext cx="4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2" name="Line 22">
                    <a:extLst>
                      <a:ext uri="{FF2B5EF4-FFF2-40B4-BE49-F238E27FC236}">
                        <a16:creationId xmlns:a16="http://schemas.microsoft.com/office/drawing/2014/main" id="{D867C663-947F-484B-B9C4-7B58866244A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028546" y="3583674"/>
                    <a:ext cx="0" cy="54890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Line 106">
                    <a:extLst>
                      <a:ext uri="{FF2B5EF4-FFF2-40B4-BE49-F238E27FC236}">
                        <a16:creationId xmlns:a16="http://schemas.microsoft.com/office/drawing/2014/main" id="{FB08F3BF-B4C6-4393-9D78-8B910D52CDA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6381562" y="3232641"/>
                    <a:ext cx="0" cy="7020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Line 22">
                    <a:extLst>
                      <a:ext uri="{FF2B5EF4-FFF2-40B4-BE49-F238E27FC236}">
                        <a16:creationId xmlns:a16="http://schemas.microsoft.com/office/drawing/2014/main" id="{62D3D6ED-7BE1-490D-8D0E-E5D86ED431E5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028546" y="4765582"/>
                    <a:ext cx="0" cy="55291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Line 106">
                    <a:extLst>
                      <a:ext uri="{FF2B5EF4-FFF2-40B4-BE49-F238E27FC236}">
                        <a16:creationId xmlns:a16="http://schemas.microsoft.com/office/drawing/2014/main" id="{F9D809FF-F5B5-4D85-9BD4-74A82AB248D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6377594" y="4963099"/>
                    <a:ext cx="0" cy="70603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12">
                    <a:extLst>
                      <a:ext uri="{FF2B5EF4-FFF2-40B4-BE49-F238E27FC236}">
                        <a16:creationId xmlns:a16="http://schemas.microsoft.com/office/drawing/2014/main" id="{9F697FB9-F6D0-44F5-912B-7135076113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649753" y="3578232"/>
                    <a:ext cx="152400" cy="762000"/>
                  </a:xfrm>
                  <a:custGeom>
                    <a:avLst/>
                    <a:gdLst>
                      <a:gd name="T0" fmla="*/ 60483750 w 192"/>
                      <a:gd name="T1" fmla="*/ 0 h 960"/>
                      <a:gd name="T2" fmla="*/ 60483750 w 192"/>
                      <a:gd name="T3" fmla="*/ 120967500 h 960"/>
                      <a:gd name="T4" fmla="*/ 120967500 w 192"/>
                      <a:gd name="T5" fmla="*/ 151209375 h 960"/>
                      <a:gd name="T6" fmla="*/ 0 w 192"/>
                      <a:gd name="T7" fmla="*/ 211693125 h 960"/>
                      <a:gd name="T8" fmla="*/ 120967500 w 192"/>
                      <a:gd name="T9" fmla="*/ 272176875 h 960"/>
                      <a:gd name="T10" fmla="*/ 0 w 192"/>
                      <a:gd name="T11" fmla="*/ 332660625 h 960"/>
                      <a:gd name="T12" fmla="*/ 120967500 w 192"/>
                      <a:gd name="T13" fmla="*/ 393144375 h 960"/>
                      <a:gd name="T14" fmla="*/ 0 w 192"/>
                      <a:gd name="T15" fmla="*/ 453628125 h 960"/>
                      <a:gd name="T16" fmla="*/ 60483750 w 192"/>
                      <a:gd name="T17" fmla="*/ 483870000 h 960"/>
                      <a:gd name="T18" fmla="*/ 60483750 w 192"/>
                      <a:gd name="T19" fmla="*/ 604837500 h 96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2"/>
                      <a:gd name="T31" fmla="*/ 0 h 960"/>
                      <a:gd name="T32" fmla="*/ 192 w 192"/>
                      <a:gd name="T33" fmla="*/ 960 h 96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2" h="960">
                        <a:moveTo>
                          <a:pt x="96" y="0"/>
                        </a:moveTo>
                        <a:lnTo>
                          <a:pt x="96" y="192"/>
                        </a:lnTo>
                        <a:lnTo>
                          <a:pt x="192" y="240"/>
                        </a:lnTo>
                        <a:lnTo>
                          <a:pt x="0" y="336"/>
                        </a:lnTo>
                        <a:lnTo>
                          <a:pt x="192" y="432"/>
                        </a:lnTo>
                        <a:lnTo>
                          <a:pt x="0" y="528"/>
                        </a:lnTo>
                        <a:lnTo>
                          <a:pt x="192" y="624"/>
                        </a:lnTo>
                        <a:lnTo>
                          <a:pt x="0" y="720"/>
                        </a:lnTo>
                        <a:lnTo>
                          <a:pt x="96" y="768"/>
                        </a:lnTo>
                        <a:lnTo>
                          <a:pt x="96" y="9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grpSp>
                <p:nvGrpSpPr>
                  <p:cNvPr id="93" name="Group 209">
                    <a:extLst>
                      <a:ext uri="{FF2B5EF4-FFF2-40B4-BE49-F238E27FC236}">
                        <a16:creationId xmlns:a16="http://schemas.microsoft.com/office/drawing/2014/main" id="{471BF68A-6982-4A74-9C58-923A2273EE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650546" y="4307203"/>
                    <a:ext cx="152400" cy="998538"/>
                    <a:chOff x="3935" y="1631"/>
                    <a:chExt cx="96" cy="629"/>
                  </a:xfrm>
                </p:grpSpPr>
                <p:sp>
                  <p:nvSpPr>
                    <p:cNvPr id="94" name="Arc 59">
                      <a:extLst>
                        <a:ext uri="{FF2B5EF4-FFF2-40B4-BE49-F238E27FC236}">
                          <a16:creationId xmlns:a16="http://schemas.microsoft.com/office/drawing/2014/main" id="{77F8B168-8F87-48A8-B945-9779CDB817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895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Arc 60">
                      <a:extLst>
                        <a:ext uri="{FF2B5EF4-FFF2-40B4-BE49-F238E27FC236}">
                          <a16:creationId xmlns:a16="http://schemas.microsoft.com/office/drawing/2014/main" id="{08FB83A2-CEDD-4636-841C-41E6C06937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943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Arc 61">
                      <a:extLst>
                        <a:ext uri="{FF2B5EF4-FFF2-40B4-BE49-F238E27FC236}">
                          <a16:creationId xmlns:a16="http://schemas.microsoft.com/office/drawing/2014/main" id="{709A52A3-9331-427A-BB50-7959D840D2B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6" y="1991"/>
                      <a:ext cx="25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Arc 62">
                      <a:extLst>
                        <a:ext uri="{FF2B5EF4-FFF2-40B4-BE49-F238E27FC236}">
                          <a16:creationId xmlns:a16="http://schemas.microsoft.com/office/drawing/2014/main" id="{36B7C773-6C8E-4EE0-9D94-9DEE804FBA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847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Line 63">
                      <a:extLst>
                        <a:ext uri="{FF2B5EF4-FFF2-40B4-BE49-F238E27FC236}">
                          <a16:creationId xmlns:a16="http://schemas.microsoft.com/office/drawing/2014/main" id="{CDC2A454-C090-4FE7-A133-27D0CF63D4F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 flipH="1">
                      <a:off x="3892" y="1721"/>
                      <a:ext cx="1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" name="Line 64">
                      <a:extLst>
                        <a:ext uri="{FF2B5EF4-FFF2-40B4-BE49-F238E27FC236}">
                          <a16:creationId xmlns:a16="http://schemas.microsoft.com/office/drawing/2014/main" id="{153E010E-8F2F-49F5-BB88-F99274D54BE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 flipH="1">
                      <a:off x="3914" y="2192"/>
                      <a:ext cx="13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35" name="Arc 65">
                      <a:extLst>
                        <a:ext uri="{FF2B5EF4-FFF2-40B4-BE49-F238E27FC236}">
                          <a16:creationId xmlns:a16="http://schemas.microsoft.com/office/drawing/2014/main" id="{E730A308-F15A-4717-8912-3BDBE2AD0E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870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Arc 66">
                      <a:extLst>
                        <a:ext uri="{FF2B5EF4-FFF2-40B4-BE49-F238E27FC236}">
                          <a16:creationId xmlns:a16="http://schemas.microsoft.com/office/drawing/2014/main" id="{98615528-7451-4868-8AF6-0E542DC607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918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" name="Arc 67">
                      <a:extLst>
                        <a:ext uri="{FF2B5EF4-FFF2-40B4-BE49-F238E27FC236}">
                          <a16:creationId xmlns:a16="http://schemas.microsoft.com/office/drawing/2014/main" id="{C70E8297-69DC-46CF-98B1-B8A6271470E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2039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2" name="Arc 68">
                      <a:extLst>
                        <a:ext uri="{FF2B5EF4-FFF2-40B4-BE49-F238E27FC236}">
                          <a16:creationId xmlns:a16="http://schemas.microsoft.com/office/drawing/2014/main" id="{C00C28C9-148F-41AD-BE2A-D25572615D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966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" name="Arc 69">
                      <a:extLst>
                        <a:ext uri="{FF2B5EF4-FFF2-40B4-BE49-F238E27FC236}">
                          <a16:creationId xmlns:a16="http://schemas.microsoft.com/office/drawing/2014/main" id="{B5307738-05E4-4D05-A5E9-F0E3897FBC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2014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Arc 70">
                      <a:extLst>
                        <a:ext uri="{FF2B5EF4-FFF2-40B4-BE49-F238E27FC236}">
                          <a16:creationId xmlns:a16="http://schemas.microsoft.com/office/drawing/2014/main" id="{D5B9E095-44CB-4B82-B0AB-14C08AD2B6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69" y="1823"/>
                      <a:ext cx="73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Arc 71">
                      <a:extLst>
                        <a:ext uri="{FF2B5EF4-FFF2-40B4-BE49-F238E27FC236}">
                          <a16:creationId xmlns:a16="http://schemas.microsoft.com/office/drawing/2014/main" id="{420558A3-C9D6-4DDF-A34C-374AF08DA04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69" y="2063"/>
                      <a:ext cx="73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02C04535-A51C-4D20-B86A-7BE1CBE78E45}"/>
                  </a:ext>
                </a:extLst>
              </p:cNvPr>
              <p:cNvGrpSpPr/>
              <p:nvPr/>
            </p:nvGrpSpPr>
            <p:grpSpPr>
              <a:xfrm>
                <a:off x="6930448" y="4576433"/>
                <a:ext cx="78740" cy="456257"/>
                <a:chOff x="7925434" y="4318836"/>
                <a:chExt cx="78740" cy="456257"/>
              </a:xfrm>
            </p:grpSpPr>
            <p:sp>
              <p:nvSpPr>
                <p:cNvPr id="165" name="Line 23">
                  <a:extLst>
                    <a:ext uri="{FF2B5EF4-FFF2-40B4-BE49-F238E27FC236}">
                      <a16:creationId xmlns:a16="http://schemas.microsoft.com/office/drawing/2014/main" id="{D002FF99-921E-4F28-9EA9-157F529B5B1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7974" y="4356936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Line 24">
                  <a:extLst>
                    <a:ext uri="{FF2B5EF4-FFF2-40B4-BE49-F238E27FC236}">
                      <a16:creationId xmlns:a16="http://schemas.microsoft.com/office/drawing/2014/main" id="{5EA2E4FE-0CDC-413F-BF19-7524EF6B078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66074" y="4318836"/>
                  <a:ext cx="0" cy="76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7" name="Line 25">
                  <a:extLst>
                    <a:ext uri="{FF2B5EF4-FFF2-40B4-BE49-F238E27FC236}">
                      <a16:creationId xmlns:a16="http://schemas.microsoft.com/office/drawing/2014/main" id="{7A4613EC-BEA9-4E26-A09C-F8BB9D53FE5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5434" y="4775093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BCB5EC5B-CCB3-4998-88CA-C2C16C858ABF}"/>
                      </a:ext>
                    </a:extLst>
                  </p:cNvPr>
                  <p:cNvSpPr txBox="1"/>
                  <p:nvPr/>
                </p:nvSpPr>
                <p:spPr>
                  <a:xfrm>
                    <a:off x="7057886" y="4701167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BCB5EC5B-CCB3-4998-88CA-C2C16C858A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7886" y="4701167"/>
                    <a:ext cx="32322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86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248292E1-55E0-47DA-8267-FF992ED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5524653" y="4282087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248292E1-55E0-47DA-8267-FF992ED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4653" y="4282087"/>
                    <a:ext cx="32322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5A6A1EEC-EF52-49CE-8403-077ACD490B5D}"/>
                      </a:ext>
                    </a:extLst>
                  </p:cNvPr>
                  <p:cNvSpPr txBox="1"/>
                  <p:nvPr/>
                </p:nvSpPr>
                <p:spPr>
                  <a:xfrm>
                    <a:off x="7004568" y="3824095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5A6A1EEC-EF52-49CE-8403-077ACD490B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568" y="3824095"/>
                    <a:ext cx="323229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75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B149EE2-6A61-4C4A-B72B-914F32BABE1E}"/>
                  </a:ext>
                </a:extLst>
              </p:cNvPr>
              <p:cNvGrpSpPr/>
              <p:nvPr/>
            </p:nvGrpSpPr>
            <p:grpSpPr>
              <a:xfrm>
                <a:off x="6871214" y="3706346"/>
                <a:ext cx="78740" cy="456257"/>
                <a:chOff x="7925434" y="4318836"/>
                <a:chExt cx="78740" cy="456257"/>
              </a:xfrm>
            </p:grpSpPr>
            <p:sp>
              <p:nvSpPr>
                <p:cNvPr id="176" name="Line 23">
                  <a:extLst>
                    <a:ext uri="{FF2B5EF4-FFF2-40B4-BE49-F238E27FC236}">
                      <a16:creationId xmlns:a16="http://schemas.microsoft.com/office/drawing/2014/main" id="{1D66237C-A53A-47E4-BFAB-D65EED9B788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7974" y="4356936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Line 24">
                  <a:extLst>
                    <a:ext uri="{FF2B5EF4-FFF2-40B4-BE49-F238E27FC236}">
                      <a16:creationId xmlns:a16="http://schemas.microsoft.com/office/drawing/2014/main" id="{0C480380-8EC3-4F47-B25E-93C79C80208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66074" y="4318836"/>
                  <a:ext cx="0" cy="76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8" name="Line 25">
                  <a:extLst>
                    <a:ext uri="{FF2B5EF4-FFF2-40B4-BE49-F238E27FC236}">
                      <a16:creationId xmlns:a16="http://schemas.microsoft.com/office/drawing/2014/main" id="{F6190B71-05E7-43E9-BF2D-D2E834D5B1E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5434" y="4775093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8D5B701-373D-4899-8161-B9A352EBEA1E}"/>
                </a:ext>
              </a:extLst>
            </p:cNvPr>
            <p:cNvGrpSpPr/>
            <p:nvPr/>
          </p:nvGrpSpPr>
          <p:grpSpPr>
            <a:xfrm>
              <a:off x="7912587" y="2912978"/>
              <a:ext cx="2018991" cy="2405834"/>
              <a:chOff x="7912587" y="2912978"/>
              <a:chExt cx="2018991" cy="240583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562C17E-B082-4E54-B35A-85790AE65703}"/>
                  </a:ext>
                </a:extLst>
              </p:cNvPr>
              <p:cNvGrpSpPr/>
              <p:nvPr/>
            </p:nvGrpSpPr>
            <p:grpSpPr>
              <a:xfrm>
                <a:off x="8262746" y="2912978"/>
                <a:ext cx="1061901" cy="2405834"/>
                <a:chOff x="8262746" y="2912978"/>
                <a:chExt cx="1061901" cy="240583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94F3B0D8-0758-4F8D-B2E4-EF5C0B9262E3}"/>
                    </a:ext>
                  </a:extLst>
                </p:cNvPr>
                <p:cNvGrpSpPr/>
                <p:nvPr/>
              </p:nvGrpSpPr>
              <p:grpSpPr>
                <a:xfrm>
                  <a:off x="8337431" y="3583674"/>
                  <a:ext cx="901108" cy="1735138"/>
                  <a:chOff x="8337431" y="3583674"/>
                  <a:chExt cx="901108" cy="1735138"/>
                </a:xfrm>
              </p:grpSpPr>
              <p:sp>
                <p:nvSpPr>
                  <p:cNvPr id="136" name="Freeform 12">
                    <a:extLst>
                      <a:ext uri="{FF2B5EF4-FFF2-40B4-BE49-F238E27FC236}">
                        <a16:creationId xmlns:a16="http://schemas.microsoft.com/office/drawing/2014/main" id="{D0A7F242-23ED-4EEC-88B8-D63D54D753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37431" y="3591196"/>
                    <a:ext cx="152400" cy="762000"/>
                  </a:xfrm>
                  <a:custGeom>
                    <a:avLst/>
                    <a:gdLst>
                      <a:gd name="T0" fmla="*/ 60483750 w 192"/>
                      <a:gd name="T1" fmla="*/ 0 h 960"/>
                      <a:gd name="T2" fmla="*/ 60483750 w 192"/>
                      <a:gd name="T3" fmla="*/ 120967500 h 960"/>
                      <a:gd name="T4" fmla="*/ 120967500 w 192"/>
                      <a:gd name="T5" fmla="*/ 151209375 h 960"/>
                      <a:gd name="T6" fmla="*/ 0 w 192"/>
                      <a:gd name="T7" fmla="*/ 211693125 h 960"/>
                      <a:gd name="T8" fmla="*/ 120967500 w 192"/>
                      <a:gd name="T9" fmla="*/ 272176875 h 960"/>
                      <a:gd name="T10" fmla="*/ 0 w 192"/>
                      <a:gd name="T11" fmla="*/ 332660625 h 960"/>
                      <a:gd name="T12" fmla="*/ 120967500 w 192"/>
                      <a:gd name="T13" fmla="*/ 393144375 h 960"/>
                      <a:gd name="T14" fmla="*/ 0 w 192"/>
                      <a:gd name="T15" fmla="*/ 453628125 h 960"/>
                      <a:gd name="T16" fmla="*/ 60483750 w 192"/>
                      <a:gd name="T17" fmla="*/ 483870000 h 960"/>
                      <a:gd name="T18" fmla="*/ 60483750 w 192"/>
                      <a:gd name="T19" fmla="*/ 604837500 h 96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2"/>
                      <a:gd name="T31" fmla="*/ 0 h 960"/>
                      <a:gd name="T32" fmla="*/ 192 w 192"/>
                      <a:gd name="T33" fmla="*/ 960 h 96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2" h="960">
                        <a:moveTo>
                          <a:pt x="96" y="0"/>
                        </a:moveTo>
                        <a:lnTo>
                          <a:pt x="96" y="192"/>
                        </a:lnTo>
                        <a:lnTo>
                          <a:pt x="192" y="240"/>
                        </a:lnTo>
                        <a:lnTo>
                          <a:pt x="0" y="336"/>
                        </a:lnTo>
                        <a:lnTo>
                          <a:pt x="192" y="432"/>
                        </a:lnTo>
                        <a:lnTo>
                          <a:pt x="0" y="528"/>
                        </a:lnTo>
                        <a:lnTo>
                          <a:pt x="192" y="624"/>
                        </a:lnTo>
                        <a:lnTo>
                          <a:pt x="0" y="720"/>
                        </a:lnTo>
                        <a:lnTo>
                          <a:pt x="96" y="768"/>
                        </a:lnTo>
                        <a:lnTo>
                          <a:pt x="96" y="9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grpSp>
                <p:nvGrpSpPr>
                  <p:cNvPr id="138" name="Group 209">
                    <a:extLst>
                      <a:ext uri="{FF2B5EF4-FFF2-40B4-BE49-F238E27FC236}">
                        <a16:creationId xmlns:a16="http://schemas.microsoft.com/office/drawing/2014/main" id="{370321B2-1412-464D-B194-3B0E2D85334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38224" y="4320167"/>
                    <a:ext cx="152400" cy="998538"/>
                    <a:chOff x="3935" y="1631"/>
                    <a:chExt cx="96" cy="629"/>
                  </a:xfrm>
                </p:grpSpPr>
                <p:sp>
                  <p:nvSpPr>
                    <p:cNvPr id="149" name="Arc 59">
                      <a:extLst>
                        <a:ext uri="{FF2B5EF4-FFF2-40B4-BE49-F238E27FC236}">
                          <a16:creationId xmlns:a16="http://schemas.microsoft.com/office/drawing/2014/main" id="{689DBFB0-4BDF-4580-84B6-4F18724CB5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895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Arc 60">
                      <a:extLst>
                        <a:ext uri="{FF2B5EF4-FFF2-40B4-BE49-F238E27FC236}">
                          <a16:creationId xmlns:a16="http://schemas.microsoft.com/office/drawing/2014/main" id="{FD60C56C-8915-4547-B14E-2DD51F8375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943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Arc 61">
                      <a:extLst>
                        <a:ext uri="{FF2B5EF4-FFF2-40B4-BE49-F238E27FC236}">
                          <a16:creationId xmlns:a16="http://schemas.microsoft.com/office/drawing/2014/main" id="{B899094C-31A3-4857-9C84-B6F649FD04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6" y="1991"/>
                      <a:ext cx="25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Arc 62">
                      <a:extLst>
                        <a:ext uri="{FF2B5EF4-FFF2-40B4-BE49-F238E27FC236}">
                          <a16:creationId xmlns:a16="http://schemas.microsoft.com/office/drawing/2014/main" id="{F3F905CB-DA71-43B3-9E12-77BA6622494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847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Line 63">
                      <a:extLst>
                        <a:ext uri="{FF2B5EF4-FFF2-40B4-BE49-F238E27FC236}">
                          <a16:creationId xmlns:a16="http://schemas.microsoft.com/office/drawing/2014/main" id="{12C359C6-4666-42F5-B3EC-4ADBDFD4A12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 flipH="1">
                      <a:off x="3892" y="1721"/>
                      <a:ext cx="1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Line 64">
                      <a:extLst>
                        <a:ext uri="{FF2B5EF4-FFF2-40B4-BE49-F238E27FC236}">
                          <a16:creationId xmlns:a16="http://schemas.microsoft.com/office/drawing/2014/main" id="{30FAAA8E-321A-4D13-806F-9A77B7E2E27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 flipH="1">
                      <a:off x="3914" y="2192"/>
                      <a:ext cx="13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55" name="Arc 65">
                      <a:extLst>
                        <a:ext uri="{FF2B5EF4-FFF2-40B4-BE49-F238E27FC236}">
                          <a16:creationId xmlns:a16="http://schemas.microsoft.com/office/drawing/2014/main" id="{CA821DFF-5ABC-4133-8739-84CF2B27BF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870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6" name="Arc 66">
                      <a:extLst>
                        <a:ext uri="{FF2B5EF4-FFF2-40B4-BE49-F238E27FC236}">
                          <a16:creationId xmlns:a16="http://schemas.microsoft.com/office/drawing/2014/main" id="{F0DD6DF4-435A-4ADF-8B58-71CB6CB0CE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918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Arc 67">
                      <a:extLst>
                        <a:ext uri="{FF2B5EF4-FFF2-40B4-BE49-F238E27FC236}">
                          <a16:creationId xmlns:a16="http://schemas.microsoft.com/office/drawing/2014/main" id="{ED458EC3-4237-4636-ADC2-F7C0A5BEE7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2039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8" name="Arc 68">
                      <a:extLst>
                        <a:ext uri="{FF2B5EF4-FFF2-40B4-BE49-F238E27FC236}">
                          <a16:creationId xmlns:a16="http://schemas.microsoft.com/office/drawing/2014/main" id="{A8A63309-D347-49D0-AB67-D63821C1D8A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966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9" name="Arc 69">
                      <a:extLst>
                        <a:ext uri="{FF2B5EF4-FFF2-40B4-BE49-F238E27FC236}">
                          <a16:creationId xmlns:a16="http://schemas.microsoft.com/office/drawing/2014/main" id="{19F97871-80A8-4E29-AC83-DDC4220CB0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2014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Arc 70">
                      <a:extLst>
                        <a:ext uri="{FF2B5EF4-FFF2-40B4-BE49-F238E27FC236}">
                          <a16:creationId xmlns:a16="http://schemas.microsoft.com/office/drawing/2014/main" id="{6736F69F-22A0-4165-B725-91F301B488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69" y="1823"/>
                      <a:ext cx="73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Arc 71">
                      <a:extLst>
                        <a:ext uri="{FF2B5EF4-FFF2-40B4-BE49-F238E27FC236}">
                          <a16:creationId xmlns:a16="http://schemas.microsoft.com/office/drawing/2014/main" id="{3410FAB6-FCAB-4121-A760-CDE767F593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69" y="2063"/>
                      <a:ext cx="73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9" name="Group 218">
                    <a:extLst>
                      <a:ext uri="{FF2B5EF4-FFF2-40B4-BE49-F238E27FC236}">
                        <a16:creationId xmlns:a16="http://schemas.microsoft.com/office/drawing/2014/main" id="{899DDE17-3E70-4DA9-8DE9-9D8EA5C461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086139" y="3583674"/>
                    <a:ext cx="152400" cy="1735138"/>
                    <a:chOff x="5280" y="878"/>
                    <a:chExt cx="96" cy="1093"/>
                  </a:xfrm>
                </p:grpSpPr>
                <p:sp>
                  <p:nvSpPr>
                    <p:cNvPr id="145" name="Line 106">
                      <a:extLst>
                        <a:ext uri="{FF2B5EF4-FFF2-40B4-BE49-F238E27FC236}">
                          <a16:creationId xmlns:a16="http://schemas.microsoft.com/office/drawing/2014/main" id="{E1F1F2CF-7FD1-4C9C-83C8-F18B7896167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328" y="878"/>
                      <a:ext cx="0" cy="51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Line 107">
                      <a:extLst>
                        <a:ext uri="{FF2B5EF4-FFF2-40B4-BE49-F238E27FC236}">
                          <a16:creationId xmlns:a16="http://schemas.microsoft.com/office/drawing/2014/main" id="{8B6FB52A-23AA-4C69-A3DC-4D1DCCB27B8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280" y="1392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" name="Freeform 108">
                      <a:extLst>
                        <a:ext uri="{FF2B5EF4-FFF2-40B4-BE49-F238E27FC236}">
                          <a16:creationId xmlns:a16="http://schemas.microsoft.com/office/drawing/2014/main" id="{675BDD8F-A8BE-41F3-BBE3-BBDC1537B7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80" y="1392"/>
                      <a:ext cx="96" cy="96"/>
                    </a:xfrm>
                    <a:custGeom>
                      <a:avLst/>
                      <a:gdLst>
                        <a:gd name="T0" fmla="*/ 16 w 288"/>
                        <a:gd name="T1" fmla="*/ 0 h 240"/>
                        <a:gd name="T2" fmla="*/ 0 w 288"/>
                        <a:gd name="T3" fmla="*/ 38 h 240"/>
                        <a:gd name="T4" fmla="*/ 32 w 288"/>
                        <a:gd name="T5" fmla="*/ 38 h 240"/>
                        <a:gd name="T6" fmla="*/ 16 w 288"/>
                        <a:gd name="T7" fmla="*/ 0 h 24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8"/>
                        <a:gd name="T13" fmla="*/ 0 h 240"/>
                        <a:gd name="T14" fmla="*/ 288 w 288"/>
                        <a:gd name="T15" fmla="*/ 240 h 24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8" h="240">
                          <a:moveTo>
                            <a:pt x="144" y="0"/>
                          </a:moveTo>
                          <a:lnTo>
                            <a:pt x="0" y="240"/>
                          </a:lnTo>
                          <a:lnTo>
                            <a:pt x="288" y="240"/>
                          </a:lnTo>
                          <a:lnTo>
                            <a:pt x="144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Line 109">
                      <a:extLst>
                        <a:ext uri="{FF2B5EF4-FFF2-40B4-BE49-F238E27FC236}">
                          <a16:creationId xmlns:a16="http://schemas.microsoft.com/office/drawing/2014/main" id="{DCD84728-631E-40B7-8815-84166731A05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328" y="1488"/>
                      <a:ext cx="0" cy="48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1" name="Line 106">
                    <a:extLst>
                      <a:ext uri="{FF2B5EF4-FFF2-40B4-BE49-F238E27FC236}">
                        <a16:creationId xmlns:a16="http://schemas.microsoft.com/office/drawing/2014/main" id="{9E5E7621-93C2-48EB-B305-0D8F05C6535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8793697" y="3200655"/>
                    <a:ext cx="0" cy="7664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106">
                    <a:extLst>
                      <a:ext uri="{FF2B5EF4-FFF2-40B4-BE49-F238E27FC236}">
                        <a16:creationId xmlns:a16="http://schemas.microsoft.com/office/drawing/2014/main" id="{4FF8F02B-1886-4EEC-A8DC-5FB1DD451E41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8786396" y="4942556"/>
                    <a:ext cx="0" cy="7518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4927ED4E-4290-4E7A-94E6-CACFF0688A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62746" y="2912978"/>
                      <a:ext cx="10619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𝑂𝐹𝐹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4927ED4E-4290-4E7A-94E6-CACFF0688A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62746" y="2912978"/>
                      <a:ext cx="106190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3AA7AE1D-4702-4905-8EC9-A04A08D28BC8}"/>
                      </a:ext>
                    </a:extLst>
                  </p:cNvPr>
                  <p:cNvSpPr txBox="1"/>
                  <p:nvPr/>
                </p:nvSpPr>
                <p:spPr>
                  <a:xfrm>
                    <a:off x="7960878" y="3815919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3AA7AE1D-4702-4905-8EC9-A04A08D28B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878" y="3815919"/>
                    <a:ext cx="32322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64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A8A0B44-04E2-4196-B0B7-687F61D7E761}"/>
                  </a:ext>
                </a:extLst>
              </p:cNvPr>
              <p:cNvGrpSpPr/>
              <p:nvPr/>
            </p:nvGrpSpPr>
            <p:grpSpPr>
              <a:xfrm>
                <a:off x="8193013" y="3747895"/>
                <a:ext cx="78740" cy="456257"/>
                <a:chOff x="7925434" y="4318836"/>
                <a:chExt cx="78740" cy="456257"/>
              </a:xfrm>
            </p:grpSpPr>
            <p:sp>
              <p:nvSpPr>
                <p:cNvPr id="180" name="Line 23">
                  <a:extLst>
                    <a:ext uri="{FF2B5EF4-FFF2-40B4-BE49-F238E27FC236}">
                      <a16:creationId xmlns:a16="http://schemas.microsoft.com/office/drawing/2014/main" id="{6E470F1A-E78E-414E-9D44-546EAF37365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7974" y="4356936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24">
                  <a:extLst>
                    <a:ext uri="{FF2B5EF4-FFF2-40B4-BE49-F238E27FC236}">
                      <a16:creationId xmlns:a16="http://schemas.microsoft.com/office/drawing/2014/main" id="{224E087A-6BB1-4EBD-B8E6-7FF91C0D003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66074" y="4318836"/>
                  <a:ext cx="0" cy="76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" name="Line 25">
                  <a:extLst>
                    <a:ext uri="{FF2B5EF4-FFF2-40B4-BE49-F238E27FC236}">
                      <a16:creationId xmlns:a16="http://schemas.microsoft.com/office/drawing/2014/main" id="{726126E7-935B-4B4D-BAFF-78793F23154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5434" y="4775093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C7CF8ECA-1AD4-451C-B382-B9F263174343}"/>
                      </a:ext>
                    </a:extLst>
                  </p:cNvPr>
                  <p:cNvSpPr txBox="1"/>
                  <p:nvPr/>
                </p:nvSpPr>
                <p:spPr>
                  <a:xfrm>
                    <a:off x="7912587" y="4695088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C7CF8ECA-1AD4-451C-B382-B9F2631743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2587" y="4695088"/>
                    <a:ext cx="32322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86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909982F9-8CA4-4664-B2B5-357B9961C34C}"/>
                  </a:ext>
                </a:extLst>
              </p:cNvPr>
              <p:cNvGrpSpPr/>
              <p:nvPr/>
            </p:nvGrpSpPr>
            <p:grpSpPr>
              <a:xfrm>
                <a:off x="8180892" y="4605917"/>
                <a:ext cx="78740" cy="456257"/>
                <a:chOff x="7925434" y="4318836"/>
                <a:chExt cx="78740" cy="456257"/>
              </a:xfrm>
            </p:grpSpPr>
            <p:sp>
              <p:nvSpPr>
                <p:cNvPr id="185" name="Line 23">
                  <a:extLst>
                    <a:ext uri="{FF2B5EF4-FFF2-40B4-BE49-F238E27FC236}">
                      <a16:creationId xmlns:a16="http://schemas.microsoft.com/office/drawing/2014/main" id="{0BAE5E48-4C16-4F52-ACE5-2E5CA71EABF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7974" y="4356936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24">
                  <a:extLst>
                    <a:ext uri="{FF2B5EF4-FFF2-40B4-BE49-F238E27FC236}">
                      <a16:creationId xmlns:a16="http://schemas.microsoft.com/office/drawing/2014/main" id="{10733193-E8E6-473F-92E0-DFC882FD5FC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66074" y="4318836"/>
                  <a:ext cx="0" cy="76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7" name="Line 25">
                  <a:extLst>
                    <a:ext uri="{FF2B5EF4-FFF2-40B4-BE49-F238E27FC236}">
                      <a16:creationId xmlns:a16="http://schemas.microsoft.com/office/drawing/2014/main" id="{1A00BDA0-A7C8-43A8-B36A-230382FF5A0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5434" y="4775093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5C25834-5E42-49B0-87A4-796F274CBAF4}"/>
                  </a:ext>
                </a:extLst>
              </p:cNvPr>
              <p:cNvGrpSpPr/>
              <p:nvPr/>
            </p:nvGrpSpPr>
            <p:grpSpPr>
              <a:xfrm rot="10800000">
                <a:off x="9389358" y="4321110"/>
                <a:ext cx="78740" cy="456257"/>
                <a:chOff x="7925434" y="4318836"/>
                <a:chExt cx="78740" cy="456257"/>
              </a:xfrm>
            </p:grpSpPr>
            <p:sp>
              <p:nvSpPr>
                <p:cNvPr id="189" name="Line 23">
                  <a:extLst>
                    <a:ext uri="{FF2B5EF4-FFF2-40B4-BE49-F238E27FC236}">
                      <a16:creationId xmlns:a16="http://schemas.microsoft.com/office/drawing/2014/main" id="{ACAB27DF-B74C-4866-8FFD-C70E780B9E8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7974" y="4356936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24">
                  <a:extLst>
                    <a:ext uri="{FF2B5EF4-FFF2-40B4-BE49-F238E27FC236}">
                      <a16:creationId xmlns:a16="http://schemas.microsoft.com/office/drawing/2014/main" id="{9D008E82-D0CB-4EA6-ADD6-66702D82203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66074" y="4318836"/>
                  <a:ext cx="0" cy="76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1" name="Line 25">
                  <a:extLst>
                    <a:ext uri="{FF2B5EF4-FFF2-40B4-BE49-F238E27FC236}">
                      <a16:creationId xmlns:a16="http://schemas.microsoft.com/office/drawing/2014/main" id="{D32A10F5-DE95-4FB8-AF65-CE05402AF9F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5434" y="4775093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55152F3A-1AFE-48D3-9044-FDB9D1F1EA44}"/>
                      </a:ext>
                    </a:extLst>
                  </p:cNvPr>
                  <p:cNvSpPr txBox="1"/>
                  <p:nvPr/>
                </p:nvSpPr>
                <p:spPr>
                  <a:xfrm>
                    <a:off x="9608349" y="4341234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55152F3A-1AFE-48D3-9044-FDB9D1F1EA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8349" y="4341234"/>
                    <a:ext cx="323229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075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6ECBAB-5B5E-41F0-A3AE-A03BBE98C3C5}"/>
              </a:ext>
            </a:extLst>
          </p:cNvPr>
          <p:cNvGrpSpPr/>
          <p:nvPr/>
        </p:nvGrpSpPr>
        <p:grpSpPr>
          <a:xfrm>
            <a:off x="902729" y="3102683"/>
            <a:ext cx="3077717" cy="2409040"/>
            <a:chOff x="902729" y="3102683"/>
            <a:chExt cx="3077717" cy="24090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259991-7D9E-47FB-A7C1-C7F2B28C0857}"/>
                </a:ext>
              </a:extLst>
            </p:cNvPr>
            <p:cNvGrpSpPr/>
            <p:nvPr/>
          </p:nvGrpSpPr>
          <p:grpSpPr>
            <a:xfrm>
              <a:off x="1232818" y="3102683"/>
              <a:ext cx="2149909" cy="2409040"/>
              <a:chOff x="5024509" y="-4486"/>
              <a:chExt cx="2149909" cy="2409040"/>
            </a:xfrm>
          </p:grpSpPr>
          <p:grpSp>
            <p:nvGrpSpPr>
              <p:cNvPr id="99" name="Group 206">
                <a:extLst>
                  <a:ext uri="{FF2B5EF4-FFF2-40B4-BE49-F238E27FC236}">
                    <a16:creationId xmlns:a16="http://schemas.microsoft.com/office/drawing/2014/main" id="{6FD79401-65FD-4EE2-A4C7-C285AE64AE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4509" y="809150"/>
                <a:ext cx="304800" cy="762000"/>
                <a:chOff x="4224" y="2400"/>
                <a:chExt cx="192" cy="480"/>
              </a:xfrm>
            </p:grpSpPr>
            <p:sp>
              <p:nvSpPr>
                <p:cNvPr id="100" name="Oval 20">
                  <a:extLst>
                    <a:ext uri="{FF2B5EF4-FFF2-40B4-BE49-F238E27FC236}">
                      <a16:creationId xmlns:a16="http://schemas.microsoft.com/office/drawing/2014/main" id="{D11C0059-C503-4A18-986A-BE2CA73DA65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224" y="2544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01" name="Line 21">
                  <a:extLst>
                    <a:ext uri="{FF2B5EF4-FFF2-40B4-BE49-F238E27FC236}">
                      <a16:creationId xmlns:a16="http://schemas.microsoft.com/office/drawing/2014/main" id="{168B1290-C08B-431A-A5B8-FFE4A9C444F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20" y="240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22">
                  <a:extLst>
                    <a:ext uri="{FF2B5EF4-FFF2-40B4-BE49-F238E27FC236}">
                      <a16:creationId xmlns:a16="http://schemas.microsoft.com/office/drawing/2014/main" id="{860748E0-C219-47AA-A77A-A095469AA1B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20" y="273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23">
                  <a:extLst>
                    <a:ext uri="{FF2B5EF4-FFF2-40B4-BE49-F238E27FC236}">
                      <a16:creationId xmlns:a16="http://schemas.microsoft.com/office/drawing/2014/main" id="{48794ECB-E06D-4AF6-97DB-45B6D1E57A8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296" y="2592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Line 24">
                  <a:extLst>
                    <a:ext uri="{FF2B5EF4-FFF2-40B4-BE49-F238E27FC236}">
                      <a16:creationId xmlns:a16="http://schemas.microsoft.com/office/drawing/2014/main" id="{37563271-221C-441A-B64E-5B647CBF470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256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25">
                  <a:extLst>
                    <a:ext uri="{FF2B5EF4-FFF2-40B4-BE49-F238E27FC236}">
                      <a16:creationId xmlns:a16="http://schemas.microsoft.com/office/drawing/2014/main" id="{7096C747-4940-47FF-8AB7-D5E72804829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296" y="268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" name="Freeform 12">
                <a:extLst>
                  <a:ext uri="{FF2B5EF4-FFF2-40B4-BE49-F238E27FC236}">
                    <a16:creationId xmlns:a16="http://schemas.microsoft.com/office/drawing/2014/main" id="{07996410-4700-4E25-988A-CB4DBEDF96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73310" y="3036"/>
                <a:ext cx="152400" cy="762000"/>
              </a:xfrm>
              <a:custGeom>
                <a:avLst/>
                <a:gdLst>
                  <a:gd name="T0" fmla="*/ 60483750 w 192"/>
                  <a:gd name="T1" fmla="*/ 0 h 960"/>
                  <a:gd name="T2" fmla="*/ 60483750 w 192"/>
                  <a:gd name="T3" fmla="*/ 120967500 h 960"/>
                  <a:gd name="T4" fmla="*/ 120967500 w 192"/>
                  <a:gd name="T5" fmla="*/ 151209375 h 960"/>
                  <a:gd name="T6" fmla="*/ 0 w 192"/>
                  <a:gd name="T7" fmla="*/ 211693125 h 960"/>
                  <a:gd name="T8" fmla="*/ 120967500 w 192"/>
                  <a:gd name="T9" fmla="*/ 272176875 h 960"/>
                  <a:gd name="T10" fmla="*/ 0 w 192"/>
                  <a:gd name="T11" fmla="*/ 332660625 h 960"/>
                  <a:gd name="T12" fmla="*/ 120967500 w 192"/>
                  <a:gd name="T13" fmla="*/ 393144375 h 960"/>
                  <a:gd name="T14" fmla="*/ 0 w 192"/>
                  <a:gd name="T15" fmla="*/ 453628125 h 960"/>
                  <a:gd name="T16" fmla="*/ 60483750 w 192"/>
                  <a:gd name="T17" fmla="*/ 483870000 h 960"/>
                  <a:gd name="T18" fmla="*/ 60483750 w 192"/>
                  <a:gd name="T19" fmla="*/ 604837500 h 9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2"/>
                  <a:gd name="T31" fmla="*/ 0 h 960"/>
                  <a:gd name="T32" fmla="*/ 192 w 192"/>
                  <a:gd name="T33" fmla="*/ 960 h 9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2" h="960">
                    <a:moveTo>
                      <a:pt x="96" y="0"/>
                    </a:moveTo>
                    <a:lnTo>
                      <a:pt x="96" y="192"/>
                    </a:lnTo>
                    <a:lnTo>
                      <a:pt x="192" y="240"/>
                    </a:lnTo>
                    <a:lnTo>
                      <a:pt x="0" y="336"/>
                    </a:lnTo>
                    <a:lnTo>
                      <a:pt x="192" y="432"/>
                    </a:lnTo>
                    <a:lnTo>
                      <a:pt x="0" y="528"/>
                    </a:lnTo>
                    <a:lnTo>
                      <a:pt x="192" y="624"/>
                    </a:lnTo>
                    <a:lnTo>
                      <a:pt x="0" y="720"/>
                    </a:lnTo>
                    <a:lnTo>
                      <a:pt x="96" y="768"/>
                    </a:lnTo>
                    <a:lnTo>
                      <a:pt x="96" y="9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07" name="Group 240">
                <a:extLst>
                  <a:ext uri="{FF2B5EF4-FFF2-40B4-BE49-F238E27FC236}">
                    <a16:creationId xmlns:a16="http://schemas.microsoft.com/office/drawing/2014/main" id="{49111019-F559-4F3E-A5EB-9CE4048E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6072355" y="2049553"/>
                <a:ext cx="627063" cy="77788"/>
                <a:chOff x="3216" y="3936"/>
                <a:chExt cx="395" cy="49"/>
              </a:xfrm>
            </p:grpSpPr>
            <p:sp>
              <p:nvSpPr>
                <p:cNvPr id="108" name="Freeform 241">
                  <a:extLst>
                    <a:ext uri="{FF2B5EF4-FFF2-40B4-BE49-F238E27FC236}">
                      <a16:creationId xmlns:a16="http://schemas.microsoft.com/office/drawing/2014/main" id="{5B8273C5-06D3-4D65-96CE-A3637C7484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936"/>
                  <a:ext cx="192" cy="48"/>
                </a:xfrm>
                <a:custGeom>
                  <a:avLst/>
                  <a:gdLst>
                    <a:gd name="T0" fmla="*/ 0 w 192"/>
                    <a:gd name="T1" fmla="*/ 48 h 48"/>
                    <a:gd name="T2" fmla="*/ 96 w 192"/>
                    <a:gd name="T3" fmla="*/ 48 h 48"/>
                    <a:gd name="T4" fmla="*/ 192 w 192"/>
                    <a:gd name="T5" fmla="*/ 0 h 48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48"/>
                    <a:gd name="T11" fmla="*/ 192 w 192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48">
                      <a:moveTo>
                        <a:pt x="0" y="48"/>
                      </a:moveTo>
                      <a:lnTo>
                        <a:pt x="96" y="48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109" name="Line 242">
                  <a:extLst>
                    <a:ext uri="{FF2B5EF4-FFF2-40B4-BE49-F238E27FC236}">
                      <a16:creationId xmlns:a16="http://schemas.microsoft.com/office/drawing/2014/main" id="{811ADA15-0AED-46AB-B828-0D3DD2729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984"/>
                  <a:ext cx="203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dirty="0"/>
                </a:p>
              </p:txBody>
            </p:sp>
          </p:grpSp>
          <p:grpSp>
            <p:nvGrpSpPr>
              <p:cNvPr id="110" name="Group 209">
                <a:extLst>
                  <a:ext uri="{FF2B5EF4-FFF2-40B4-BE49-F238E27FC236}">
                    <a16:creationId xmlns:a16="http://schemas.microsoft.com/office/drawing/2014/main" id="{24F5C009-C5B6-442C-9542-5FED43596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74103" y="732007"/>
                <a:ext cx="152400" cy="1081088"/>
                <a:chOff x="3935" y="1631"/>
                <a:chExt cx="96" cy="681"/>
              </a:xfrm>
            </p:grpSpPr>
            <p:sp>
              <p:nvSpPr>
                <p:cNvPr id="111" name="Arc 59">
                  <a:extLst>
                    <a:ext uri="{FF2B5EF4-FFF2-40B4-BE49-F238E27FC236}">
                      <a16:creationId xmlns:a16="http://schemas.microsoft.com/office/drawing/2014/main" id="{02A8C25F-532E-47FA-9D2C-2876F79A1E2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95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Arc 60">
                  <a:extLst>
                    <a:ext uri="{FF2B5EF4-FFF2-40B4-BE49-F238E27FC236}">
                      <a16:creationId xmlns:a16="http://schemas.microsoft.com/office/drawing/2014/main" id="{9DA57C12-9781-4398-BF75-DB52657A755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943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Arc 61">
                  <a:extLst>
                    <a:ext uri="{FF2B5EF4-FFF2-40B4-BE49-F238E27FC236}">
                      <a16:creationId xmlns:a16="http://schemas.microsoft.com/office/drawing/2014/main" id="{6C3EE945-2384-43CF-AE58-64417D7CA3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6" y="1991"/>
                  <a:ext cx="25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Arc 62">
                  <a:extLst>
                    <a:ext uri="{FF2B5EF4-FFF2-40B4-BE49-F238E27FC236}">
                      <a16:creationId xmlns:a16="http://schemas.microsoft.com/office/drawing/2014/main" id="{D73504F4-6EE2-44D8-9ADD-B0F78C49EC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47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63">
                  <a:extLst>
                    <a:ext uri="{FF2B5EF4-FFF2-40B4-BE49-F238E27FC236}">
                      <a16:creationId xmlns:a16="http://schemas.microsoft.com/office/drawing/2014/main" id="{23F76BE1-B9C7-4367-8152-998FD1FA223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892" y="1721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64">
                  <a:extLst>
                    <a:ext uri="{FF2B5EF4-FFF2-40B4-BE49-F238E27FC236}">
                      <a16:creationId xmlns:a16="http://schemas.microsoft.com/office/drawing/2014/main" id="{8B5F11F7-421F-49CD-9578-420127D99D7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888" y="2218"/>
                  <a:ext cx="18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7" name="Arc 65">
                  <a:extLst>
                    <a:ext uri="{FF2B5EF4-FFF2-40B4-BE49-F238E27FC236}">
                      <a16:creationId xmlns:a16="http://schemas.microsoft.com/office/drawing/2014/main" id="{4F212E8F-0BDC-44EA-BA36-599C441FF5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870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Arc 66">
                  <a:extLst>
                    <a:ext uri="{FF2B5EF4-FFF2-40B4-BE49-F238E27FC236}">
                      <a16:creationId xmlns:a16="http://schemas.microsoft.com/office/drawing/2014/main" id="{73E29847-53EA-429A-B1B7-763769B580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18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Arc 67">
                  <a:extLst>
                    <a:ext uri="{FF2B5EF4-FFF2-40B4-BE49-F238E27FC236}">
                      <a16:creationId xmlns:a16="http://schemas.microsoft.com/office/drawing/2014/main" id="{EA02889D-05C3-49FC-9625-3C4B2765DE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2039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Arc 68">
                  <a:extLst>
                    <a:ext uri="{FF2B5EF4-FFF2-40B4-BE49-F238E27FC236}">
                      <a16:creationId xmlns:a16="http://schemas.microsoft.com/office/drawing/2014/main" id="{0CD5D130-72F5-49D4-9359-4627987821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66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rc 69">
                  <a:extLst>
                    <a:ext uri="{FF2B5EF4-FFF2-40B4-BE49-F238E27FC236}">
                      <a16:creationId xmlns:a16="http://schemas.microsoft.com/office/drawing/2014/main" id="{189FD8B9-0EFA-4FA9-9319-179CADA9DC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2014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Arc 70">
                  <a:extLst>
                    <a:ext uri="{FF2B5EF4-FFF2-40B4-BE49-F238E27FC236}">
                      <a16:creationId xmlns:a16="http://schemas.microsoft.com/office/drawing/2014/main" id="{C788CF82-4EDF-4987-A2AC-78D938A486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182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Arc 71">
                  <a:extLst>
                    <a:ext uri="{FF2B5EF4-FFF2-40B4-BE49-F238E27FC236}">
                      <a16:creationId xmlns:a16="http://schemas.microsoft.com/office/drawing/2014/main" id="{38096BFA-7304-45A8-8966-D8F231EF2B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206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" name="Group 218">
                <a:extLst>
                  <a:ext uri="{FF2B5EF4-FFF2-40B4-BE49-F238E27FC236}">
                    <a16:creationId xmlns:a16="http://schemas.microsoft.com/office/drawing/2014/main" id="{BBB17870-656D-4F20-99A1-C51E953A23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2018" y="-4486"/>
                <a:ext cx="152400" cy="1735138"/>
                <a:chOff x="5280" y="878"/>
                <a:chExt cx="96" cy="1093"/>
              </a:xfrm>
            </p:grpSpPr>
            <p:sp>
              <p:nvSpPr>
                <p:cNvPr id="125" name="Line 106">
                  <a:extLst>
                    <a:ext uri="{FF2B5EF4-FFF2-40B4-BE49-F238E27FC236}">
                      <a16:creationId xmlns:a16="http://schemas.microsoft.com/office/drawing/2014/main" id="{AF220BC8-B300-4A77-AD40-246159CC5AB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878"/>
                  <a:ext cx="0" cy="51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Line 107">
                  <a:extLst>
                    <a:ext uri="{FF2B5EF4-FFF2-40B4-BE49-F238E27FC236}">
                      <a16:creationId xmlns:a16="http://schemas.microsoft.com/office/drawing/2014/main" id="{9722F756-6FEB-44F8-806C-25133C6B7A0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08">
                  <a:extLst>
                    <a:ext uri="{FF2B5EF4-FFF2-40B4-BE49-F238E27FC236}">
                      <a16:creationId xmlns:a16="http://schemas.microsoft.com/office/drawing/2014/main" id="{EEA4AE77-95F1-4BD4-B6E2-5126338FF9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6 w 288"/>
                    <a:gd name="T1" fmla="*/ 0 h 240"/>
                    <a:gd name="T2" fmla="*/ 0 w 288"/>
                    <a:gd name="T3" fmla="*/ 38 h 240"/>
                    <a:gd name="T4" fmla="*/ 32 w 288"/>
                    <a:gd name="T5" fmla="*/ 38 h 240"/>
                    <a:gd name="T6" fmla="*/ 16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09">
                  <a:extLst>
                    <a:ext uri="{FF2B5EF4-FFF2-40B4-BE49-F238E27FC236}">
                      <a16:creationId xmlns:a16="http://schemas.microsoft.com/office/drawing/2014/main" id="{9DE66399-5313-4C0B-B8C8-FEB297BD833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4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9" name="Line 22">
                <a:extLst>
                  <a:ext uri="{FF2B5EF4-FFF2-40B4-BE49-F238E27FC236}">
                    <a16:creationId xmlns:a16="http://schemas.microsoft.com/office/drawing/2014/main" id="{EE5DE1B1-8922-4D69-B68C-BD1B3123C9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76909" y="-4261"/>
                <a:ext cx="0" cy="8515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06">
                <a:extLst>
                  <a:ext uri="{FF2B5EF4-FFF2-40B4-BE49-F238E27FC236}">
                    <a16:creationId xmlns:a16="http://schemas.microsoft.com/office/drawing/2014/main" id="{C675AF5D-786B-4C19-93C2-C193FA7D7C9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6144864" y="-972217"/>
                <a:ext cx="0" cy="1935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2">
                <a:extLst>
                  <a:ext uri="{FF2B5EF4-FFF2-40B4-BE49-F238E27FC236}">
                    <a16:creationId xmlns:a16="http://schemas.microsoft.com/office/drawing/2014/main" id="{74D832A9-D67B-4C0C-86BF-0D00BEF6D15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76909" y="1553043"/>
                <a:ext cx="0" cy="8515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06">
                <a:extLst>
                  <a:ext uri="{FF2B5EF4-FFF2-40B4-BE49-F238E27FC236}">
                    <a16:creationId xmlns:a16="http://schemas.microsoft.com/office/drawing/2014/main" id="{ED21EEDC-375E-46C3-B44B-BF1953BB83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5763606" y="1806479"/>
                <a:ext cx="0" cy="11733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06">
                <a:extLst>
                  <a:ext uri="{FF2B5EF4-FFF2-40B4-BE49-F238E27FC236}">
                    <a16:creationId xmlns:a16="http://schemas.microsoft.com/office/drawing/2014/main" id="{40BD4AAE-7D2D-48DD-AEC3-A2B91C41DA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6722276" y="1354396"/>
                <a:ext cx="0" cy="7518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7FEC95E-7934-4442-AF2E-74C1C42A6C7D}"/>
                </a:ext>
              </a:extLst>
            </p:cNvPr>
            <p:cNvGrpSpPr/>
            <p:nvPr/>
          </p:nvGrpSpPr>
          <p:grpSpPr>
            <a:xfrm rot="10800000">
              <a:off x="3494284" y="3768876"/>
              <a:ext cx="65084" cy="490343"/>
              <a:chOff x="7925434" y="4318836"/>
              <a:chExt cx="78740" cy="456257"/>
            </a:xfrm>
          </p:grpSpPr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9099FF6C-3FB7-4B46-8D4F-9DC5B035963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7974" y="4356936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24">
                <a:extLst>
                  <a:ext uri="{FF2B5EF4-FFF2-40B4-BE49-F238E27FC236}">
                    <a16:creationId xmlns:a16="http://schemas.microsoft.com/office/drawing/2014/main" id="{9080E531-016B-4D53-8FC3-2721C784A5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66074" y="4318836"/>
                <a:ext cx="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Line 25">
                <a:extLst>
                  <a:ext uri="{FF2B5EF4-FFF2-40B4-BE49-F238E27FC236}">
                    <a16:creationId xmlns:a16="http://schemas.microsoft.com/office/drawing/2014/main" id="{5AB8825B-E795-4557-9C56-12526843D0B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5434" y="4775093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3927A62-92E5-410B-9B26-FF3E4CE29388}"/>
                    </a:ext>
                  </a:extLst>
                </p:cNvPr>
                <p:cNvSpPr txBox="1"/>
                <p:nvPr/>
              </p:nvSpPr>
              <p:spPr>
                <a:xfrm>
                  <a:off x="3713275" y="3802393"/>
                  <a:ext cx="26717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3927A62-92E5-410B-9B26-FF3E4CE29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3275" y="3802393"/>
                  <a:ext cx="26717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9545" r="-1363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865EE23-F40B-417F-A504-B0FA73975844}"/>
                </a:ext>
              </a:extLst>
            </p:cNvPr>
            <p:cNvGrpSpPr/>
            <p:nvPr/>
          </p:nvGrpSpPr>
          <p:grpSpPr>
            <a:xfrm>
              <a:off x="2711324" y="4156896"/>
              <a:ext cx="78740" cy="456257"/>
              <a:chOff x="7925434" y="4318836"/>
              <a:chExt cx="78740" cy="456257"/>
            </a:xfrm>
          </p:grpSpPr>
          <p:sp>
            <p:nvSpPr>
              <p:cNvPr id="199" name="Line 23">
                <a:extLst>
                  <a:ext uri="{FF2B5EF4-FFF2-40B4-BE49-F238E27FC236}">
                    <a16:creationId xmlns:a16="http://schemas.microsoft.com/office/drawing/2014/main" id="{B3B2552D-152D-47C6-9BF9-F6BE7E485A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7974" y="4356936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24">
                <a:extLst>
                  <a:ext uri="{FF2B5EF4-FFF2-40B4-BE49-F238E27FC236}">
                    <a16:creationId xmlns:a16="http://schemas.microsoft.com/office/drawing/2014/main" id="{CBE5137F-AC18-4D42-B92A-414F3D0B6D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66074" y="4318836"/>
                <a:ext cx="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Line 25">
                <a:extLst>
                  <a:ext uri="{FF2B5EF4-FFF2-40B4-BE49-F238E27FC236}">
                    <a16:creationId xmlns:a16="http://schemas.microsoft.com/office/drawing/2014/main" id="{432E9DDE-BD24-4C1E-9667-E4481576C7E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5434" y="4775093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120552CF-86A0-4D0B-8D04-2E22B3D2C30C}"/>
                    </a:ext>
                  </a:extLst>
                </p:cNvPr>
                <p:cNvSpPr txBox="1"/>
                <p:nvPr/>
              </p:nvSpPr>
              <p:spPr>
                <a:xfrm>
                  <a:off x="2838762" y="4281630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120552CF-86A0-4D0B-8D04-2E22B3D2C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762" y="4281630"/>
                  <a:ext cx="32322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886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4D2C0DD-6C36-44FA-9883-FDAC409DBB15}"/>
                    </a:ext>
                  </a:extLst>
                </p:cNvPr>
                <p:cNvSpPr txBox="1"/>
                <p:nvPr/>
              </p:nvSpPr>
              <p:spPr>
                <a:xfrm>
                  <a:off x="2834618" y="3405025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4D2C0DD-6C36-44FA-9883-FDAC409DB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618" y="3405025"/>
                  <a:ext cx="32322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264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EAC3012D-D229-42C6-8D48-94979DC89718}"/>
                </a:ext>
              </a:extLst>
            </p:cNvPr>
            <p:cNvGrpSpPr/>
            <p:nvPr/>
          </p:nvGrpSpPr>
          <p:grpSpPr>
            <a:xfrm>
              <a:off x="2701264" y="3287276"/>
              <a:ext cx="78740" cy="456257"/>
              <a:chOff x="7925434" y="4318836"/>
              <a:chExt cx="78740" cy="456257"/>
            </a:xfrm>
          </p:grpSpPr>
          <p:sp>
            <p:nvSpPr>
              <p:cNvPr id="205" name="Line 23">
                <a:extLst>
                  <a:ext uri="{FF2B5EF4-FFF2-40B4-BE49-F238E27FC236}">
                    <a16:creationId xmlns:a16="http://schemas.microsoft.com/office/drawing/2014/main" id="{E87FC21D-BB40-4389-980C-108A70AAF72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7974" y="4356936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24">
                <a:extLst>
                  <a:ext uri="{FF2B5EF4-FFF2-40B4-BE49-F238E27FC236}">
                    <a16:creationId xmlns:a16="http://schemas.microsoft.com/office/drawing/2014/main" id="{0A885265-A6B9-4E2D-862D-FE897B8F87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66074" y="4318836"/>
                <a:ext cx="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Line 25">
                <a:extLst>
                  <a:ext uri="{FF2B5EF4-FFF2-40B4-BE49-F238E27FC236}">
                    <a16:creationId xmlns:a16="http://schemas.microsoft.com/office/drawing/2014/main" id="{064FAB26-B9E9-4705-A0AC-05C0F68473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5434" y="4775093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53C8AED-51A4-446F-8C30-360CBEF4A3C8}"/>
                    </a:ext>
                  </a:extLst>
                </p:cNvPr>
                <p:cNvSpPr txBox="1"/>
                <p:nvPr/>
              </p:nvSpPr>
              <p:spPr>
                <a:xfrm>
                  <a:off x="902729" y="4172311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53C8AED-51A4-446F-8C30-360CBEF4A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29" y="4172311"/>
                  <a:ext cx="32322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698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30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AFE1314-EEE1-4F7D-92BF-8A2428E24399}"/>
              </a:ext>
            </a:extLst>
          </p:cNvPr>
          <p:cNvGrpSpPr/>
          <p:nvPr/>
        </p:nvGrpSpPr>
        <p:grpSpPr>
          <a:xfrm>
            <a:off x="386168" y="671465"/>
            <a:ext cx="1401994" cy="2408815"/>
            <a:chOff x="1195005" y="676598"/>
            <a:chExt cx="1401994" cy="2408815"/>
          </a:xfrm>
        </p:grpSpPr>
        <p:grpSp>
          <p:nvGrpSpPr>
            <p:cNvPr id="7" name="Group 206">
              <a:extLst>
                <a:ext uri="{FF2B5EF4-FFF2-40B4-BE49-F238E27FC236}">
                  <a16:creationId xmlns:a16="http://schemas.microsoft.com/office/drawing/2014/main" id="{CD9AE760-46CC-4E63-A973-789EDD56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005" y="1490009"/>
              <a:ext cx="304800" cy="762000"/>
              <a:chOff x="4224" y="2400"/>
              <a:chExt cx="192" cy="480"/>
            </a:xfrm>
          </p:grpSpPr>
          <p:sp>
            <p:nvSpPr>
              <p:cNvPr id="9" name="Oval 20">
                <a:extLst>
                  <a:ext uri="{FF2B5EF4-FFF2-40B4-BE49-F238E27FC236}">
                    <a16:creationId xmlns:a16="http://schemas.microsoft.com/office/drawing/2014/main" id="{F49CF835-68E4-42D7-9C20-09EEAC52B5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0" name="Line 21">
                <a:extLst>
                  <a:ext uri="{FF2B5EF4-FFF2-40B4-BE49-F238E27FC236}">
                    <a16:creationId xmlns:a16="http://schemas.microsoft.com/office/drawing/2014/main" id="{C93223D3-6902-41BB-9CF5-61A160AD18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22">
                <a:extLst>
                  <a:ext uri="{FF2B5EF4-FFF2-40B4-BE49-F238E27FC236}">
                    <a16:creationId xmlns:a16="http://schemas.microsoft.com/office/drawing/2014/main" id="{1A0BF7F3-0C1A-478E-BB8D-3CFBA77B6AC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3">
                <a:extLst>
                  <a:ext uri="{FF2B5EF4-FFF2-40B4-BE49-F238E27FC236}">
                    <a16:creationId xmlns:a16="http://schemas.microsoft.com/office/drawing/2014/main" id="{80F89B28-EFFD-4F2F-A9FB-CAA51B5CA0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4">
                <a:extLst>
                  <a:ext uri="{FF2B5EF4-FFF2-40B4-BE49-F238E27FC236}">
                    <a16:creationId xmlns:a16="http://schemas.microsoft.com/office/drawing/2014/main" id="{67D651F1-A34E-43EE-A150-DF4A564F0CC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>
                <a:extLst>
                  <a:ext uri="{FF2B5EF4-FFF2-40B4-BE49-F238E27FC236}">
                    <a16:creationId xmlns:a16="http://schemas.microsoft.com/office/drawing/2014/main" id="{A86D34E9-CD60-47DA-B0EB-C1AF5426D2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DEB4706-1E18-40BD-8CB9-5A6758EEDF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43806" y="683895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242">
              <a:extLst>
                <a:ext uri="{FF2B5EF4-FFF2-40B4-BE49-F238E27FC236}">
                  <a16:creationId xmlns:a16="http://schemas.microsoft.com/office/drawing/2014/main" id="{0A2BE492-0B7E-4AE1-BD9F-5A8D6DA5CC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56987" y="2921244"/>
              <a:ext cx="322263" cy="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/>
              <a:endParaRPr lang="en-US" dirty="0"/>
            </a:p>
          </p:txBody>
        </p:sp>
        <p:grpSp>
          <p:nvGrpSpPr>
            <p:cNvPr id="25" name="Group 209">
              <a:extLst>
                <a:ext uri="{FF2B5EF4-FFF2-40B4-BE49-F238E27FC236}">
                  <a16:creationId xmlns:a16="http://schemas.microsoft.com/office/drawing/2014/main" id="{34FE855A-4B27-4868-8BB8-827F32236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4599" y="1412866"/>
              <a:ext cx="152400" cy="1398588"/>
              <a:chOff x="3935" y="1631"/>
              <a:chExt cx="96" cy="881"/>
            </a:xfrm>
          </p:grpSpPr>
          <p:sp>
            <p:nvSpPr>
              <p:cNvPr id="26" name="Arc 59">
                <a:extLst>
                  <a:ext uri="{FF2B5EF4-FFF2-40B4-BE49-F238E27FC236}">
                    <a16:creationId xmlns:a16="http://schemas.microsoft.com/office/drawing/2014/main" id="{AD66FC9C-5E91-4202-870B-D110962C0E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rc 60">
                <a:extLst>
                  <a:ext uri="{FF2B5EF4-FFF2-40B4-BE49-F238E27FC236}">
                    <a16:creationId xmlns:a16="http://schemas.microsoft.com/office/drawing/2014/main" id="{B2BE6CF3-CB78-440D-B624-70ABFDE7AE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rc 61">
                <a:extLst>
                  <a:ext uri="{FF2B5EF4-FFF2-40B4-BE49-F238E27FC236}">
                    <a16:creationId xmlns:a16="http://schemas.microsoft.com/office/drawing/2014/main" id="{EB7E0C69-9826-4F4B-80B1-D34AF59EB0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rc 62">
                <a:extLst>
                  <a:ext uri="{FF2B5EF4-FFF2-40B4-BE49-F238E27FC236}">
                    <a16:creationId xmlns:a16="http://schemas.microsoft.com/office/drawing/2014/main" id="{05E9D498-903E-4E03-8733-3E4C12308F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63">
                <a:extLst>
                  <a:ext uri="{FF2B5EF4-FFF2-40B4-BE49-F238E27FC236}">
                    <a16:creationId xmlns:a16="http://schemas.microsoft.com/office/drawing/2014/main" id="{A99E3C1C-3771-4918-8534-C6366114830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64">
                <a:extLst>
                  <a:ext uri="{FF2B5EF4-FFF2-40B4-BE49-F238E27FC236}">
                    <a16:creationId xmlns:a16="http://schemas.microsoft.com/office/drawing/2014/main" id="{26A65752-6523-43DE-93E5-EC85719FB2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788" y="2318"/>
                <a:ext cx="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Arc 65">
                <a:extLst>
                  <a:ext uri="{FF2B5EF4-FFF2-40B4-BE49-F238E27FC236}">
                    <a16:creationId xmlns:a16="http://schemas.microsoft.com/office/drawing/2014/main" id="{F9005D37-49AF-42B5-8695-63F4A5C338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rc 66">
                <a:extLst>
                  <a:ext uri="{FF2B5EF4-FFF2-40B4-BE49-F238E27FC236}">
                    <a16:creationId xmlns:a16="http://schemas.microsoft.com/office/drawing/2014/main" id="{7F6F476A-8765-4759-94B1-7775B9AB04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rc 67">
                <a:extLst>
                  <a:ext uri="{FF2B5EF4-FFF2-40B4-BE49-F238E27FC236}">
                    <a16:creationId xmlns:a16="http://schemas.microsoft.com/office/drawing/2014/main" id="{06400563-8F47-4DF2-92BF-58A875AC55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rc 68">
                <a:extLst>
                  <a:ext uri="{FF2B5EF4-FFF2-40B4-BE49-F238E27FC236}">
                    <a16:creationId xmlns:a16="http://schemas.microsoft.com/office/drawing/2014/main" id="{815D1A12-D07F-4873-B73B-4844B34434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rc 69">
                <a:extLst>
                  <a:ext uri="{FF2B5EF4-FFF2-40B4-BE49-F238E27FC236}">
                    <a16:creationId xmlns:a16="http://schemas.microsoft.com/office/drawing/2014/main" id="{CA6FD467-B240-4A0D-B31A-FF8273DC33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rc 70">
                <a:extLst>
                  <a:ext uri="{FF2B5EF4-FFF2-40B4-BE49-F238E27FC236}">
                    <a16:creationId xmlns:a16="http://schemas.microsoft.com/office/drawing/2014/main" id="{2292E840-5DA3-41FE-9EC3-84531CD614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rc 71">
                <a:extLst>
                  <a:ext uri="{FF2B5EF4-FFF2-40B4-BE49-F238E27FC236}">
                    <a16:creationId xmlns:a16="http://schemas.microsoft.com/office/drawing/2014/main" id="{8F6F87D6-F566-4BF6-BABD-5930A8EB4B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D867C663-947F-484B-B9C4-7B58866244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47405" y="676598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6">
              <a:extLst>
                <a:ext uri="{FF2B5EF4-FFF2-40B4-BE49-F238E27FC236}">
                  <a16:creationId xmlns:a16="http://schemas.microsoft.com/office/drawing/2014/main" id="{FB08F3BF-B4C6-4393-9D78-8B910D52CD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932117" y="91885"/>
              <a:ext cx="0" cy="1169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62D3D6ED-7BE1-490D-8D0E-E5D86ED431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47405" y="2233902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06">
              <a:extLst>
                <a:ext uri="{FF2B5EF4-FFF2-40B4-BE49-F238E27FC236}">
                  <a16:creationId xmlns:a16="http://schemas.microsoft.com/office/drawing/2014/main" id="{F9D809FF-F5B5-4D85-9BD4-74A82AB248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934102" y="2487338"/>
              <a:ext cx="0" cy="1173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/>
              <p:nvPr/>
            </p:nvSpPr>
            <p:spPr>
              <a:xfrm>
                <a:off x="175722" y="3186388"/>
                <a:ext cx="29184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𝐻𝑎𝑏𝑟𝑎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𝑑𝑠𝑂𝑁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22" y="3186388"/>
                <a:ext cx="2918491" cy="215444"/>
              </a:xfrm>
              <a:prstGeom prst="rect">
                <a:avLst/>
              </a:prstGeom>
              <a:blipFill>
                <a:blip r:embed="rId4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047EC6-E93F-421C-B82E-719C5E508E37}"/>
                  </a:ext>
                </a:extLst>
              </p:cNvPr>
              <p:cNvSpPr txBox="1"/>
              <p:nvPr/>
            </p:nvSpPr>
            <p:spPr>
              <a:xfrm>
                <a:off x="7358881" y="125206"/>
                <a:ext cx="174785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047EC6-E93F-421C-B82E-719C5E508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81" y="125206"/>
                <a:ext cx="1747850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EBA3BDF-75C7-4F25-BEA5-8DE96CAA16D6}"/>
                  </a:ext>
                </a:extLst>
              </p:cNvPr>
              <p:cNvSpPr txBox="1"/>
              <p:nvPr/>
            </p:nvSpPr>
            <p:spPr>
              <a:xfrm>
                <a:off x="6896959" y="764450"/>
                <a:ext cx="2671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𝐻𝑜𝑚𝑜𝑔𝑒𝑛𝑒𝑎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𝑃𝑎𝑟𝑡𝑖𝑐𝑢𝑙𝑎𝑟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EBA3BDF-75C7-4F25-BEA5-8DE96CAA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59" y="764450"/>
                <a:ext cx="2671693" cy="276999"/>
              </a:xfrm>
              <a:prstGeom prst="rect">
                <a:avLst/>
              </a:prstGeom>
              <a:blipFill>
                <a:blip r:embed="rId6"/>
                <a:stretch>
                  <a:fillRect l="-3417" r="-68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175E819-EF66-4917-A3D6-FB826056D64E}"/>
                  </a:ext>
                </a:extLst>
              </p:cNvPr>
              <p:cNvSpPr txBox="1"/>
              <p:nvPr/>
            </p:nvSpPr>
            <p:spPr>
              <a:xfrm>
                <a:off x="5093936" y="1116882"/>
                <a:ext cx="6277744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𝑃𝑎𝑟𝑡𝑖𝑐𝑢𝑙𝑎𝑟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𝑝𝑟𝑜𝑝𝑜𝑛𝑔𝑜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𝑣𝑒𝑟𝑖𝑓𝑖𝑐𝑎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𝑒𝑐𝑢𝑎𝑐𝑖𝑜𝑛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175E819-EF66-4917-A3D6-FB826056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936" y="1116882"/>
                <a:ext cx="6277744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0A3E540-C91C-44A9-A2ED-5026DC2AF5B2}"/>
                  </a:ext>
                </a:extLst>
              </p:cNvPr>
              <p:cNvSpPr txBox="1"/>
              <p:nvPr/>
            </p:nvSpPr>
            <p:spPr>
              <a:xfrm>
                <a:off x="4593795" y="1793994"/>
                <a:ext cx="727801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𝑜𝑚𝑜𝑔𝑒𝑛𝑒𝑎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=0⇔−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0A3E540-C91C-44A9-A2ED-5026DC2A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95" y="1793994"/>
                <a:ext cx="7278018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C1ECDB-52AE-4A66-AA72-80075C19A7BC}"/>
                  </a:ext>
                </a:extLst>
              </p:cNvPr>
              <p:cNvSpPr txBox="1"/>
              <p:nvPr/>
            </p:nvSpPr>
            <p:spPr>
              <a:xfrm>
                <a:off x="6570682" y="2433147"/>
                <a:ext cx="3324243" cy="578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C1ECDB-52AE-4A66-AA72-80075C19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82" y="2433147"/>
                <a:ext cx="3324243" cy="578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E9CD979-10F2-4332-8355-24DDF69F43AE}"/>
                  </a:ext>
                </a:extLst>
              </p:cNvPr>
              <p:cNvSpPr txBox="1"/>
              <p:nvPr/>
            </p:nvSpPr>
            <p:spPr>
              <a:xfrm>
                <a:off x="5342524" y="2985390"/>
                <a:ext cx="578055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𝑜𝑟𝑚𝑎𝑙𝑚𝑒𝑛𝑡𝑒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𝑠𝑜𝑙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E9CD979-10F2-4332-8355-24DDF69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524" y="2985390"/>
                <a:ext cx="5780557" cy="563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B8AB32A-6E4F-473B-9676-F2694A8C9BE5}"/>
                  </a:ext>
                </a:extLst>
              </p:cNvPr>
              <p:cNvSpPr txBox="1"/>
              <p:nvPr/>
            </p:nvSpPr>
            <p:spPr>
              <a:xfrm>
                <a:off x="5322449" y="6455795"/>
                <a:ext cx="5007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h𝑜𝑟𝑎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≠0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‼‼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𝑇𝑒𝑛𝑔𝑜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𝑣𝑒𝑟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𝑜𝑡𝑟𝑜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𝑐𝑖𝑟𝑐𝑢𝑖𝑡𝑜</m:t>
                      </m:r>
                    </m:oMath>
                  </m:oMathPara>
                </a14:m>
                <a:endParaRPr lang="en-US" b="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B8AB32A-6E4F-473B-9676-F2694A8C9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449" y="6455795"/>
                <a:ext cx="5007718" cy="276999"/>
              </a:xfrm>
              <a:prstGeom prst="rect">
                <a:avLst/>
              </a:prstGeom>
              <a:blipFill>
                <a:blip r:embed="rId11"/>
                <a:stretch>
                  <a:fillRect l="-608" r="-6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CE90265-62C8-4197-A34E-0A2F813A7A57}"/>
                  </a:ext>
                </a:extLst>
              </p:cNvPr>
              <p:cNvSpPr txBox="1"/>
              <p:nvPr/>
            </p:nvSpPr>
            <p:spPr>
              <a:xfrm>
                <a:off x="5048276" y="3647985"/>
                <a:ext cx="2755562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CE90265-62C8-4197-A34E-0A2F813A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76" y="3647985"/>
                <a:ext cx="2755562" cy="5657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25693D6-22AF-47E3-A421-E338DD0BE736}"/>
                  </a:ext>
                </a:extLst>
              </p:cNvPr>
              <p:cNvSpPr txBox="1"/>
              <p:nvPr/>
            </p:nvSpPr>
            <p:spPr>
              <a:xfrm>
                <a:off x="7984115" y="3798935"/>
                <a:ext cx="3169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𝑠𝑖𝑚𝑢𝑙𝑎𝑐𝑖𝑜𝑛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25693D6-22AF-47E3-A421-E338DD0B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115" y="3798935"/>
                <a:ext cx="3169073" cy="276999"/>
              </a:xfrm>
              <a:prstGeom prst="rect">
                <a:avLst/>
              </a:prstGeom>
              <a:blipFill>
                <a:blip r:embed="rId13"/>
                <a:stretch>
                  <a:fillRect l="-1346" r="-192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63829D-E9F6-41BE-8D1B-7AA07DEF7599}"/>
                  </a:ext>
                </a:extLst>
              </p:cNvPr>
              <p:cNvSpPr txBox="1"/>
              <p:nvPr/>
            </p:nvSpPr>
            <p:spPr>
              <a:xfrm>
                <a:off x="269478" y="3710593"/>
                <a:ext cx="4004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𝐶𝑜𝑛𝑑𝑖𝑐𝑖𝑜𝑛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63829D-E9F6-41BE-8D1B-7AA07DEF7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78" y="3710593"/>
                <a:ext cx="4004045" cy="276999"/>
              </a:xfrm>
              <a:prstGeom prst="rect">
                <a:avLst/>
              </a:prstGeom>
              <a:blipFill>
                <a:blip r:embed="rId14"/>
                <a:stretch>
                  <a:fillRect l="-1065" t="-4444" r="-9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8EDA37-50B5-4FBD-BC10-C00E101FB8AE}"/>
                  </a:ext>
                </a:extLst>
              </p:cNvPr>
              <p:cNvSpPr txBox="1"/>
              <p:nvPr/>
            </p:nvSpPr>
            <p:spPr>
              <a:xfrm>
                <a:off x="500468" y="4072932"/>
                <a:ext cx="3324243" cy="578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8EDA37-50B5-4FBD-BC10-C00E101F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8" y="4072932"/>
                <a:ext cx="3324243" cy="5781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D315D5-35C2-473E-AFBD-85CFB7C51C3A}"/>
                  </a:ext>
                </a:extLst>
              </p:cNvPr>
              <p:cNvSpPr txBox="1"/>
              <p:nvPr/>
            </p:nvSpPr>
            <p:spPr>
              <a:xfrm>
                <a:off x="1135395" y="4889076"/>
                <a:ext cx="175785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D315D5-35C2-473E-AFBD-85CFB7C51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95" y="4889076"/>
                <a:ext cx="1757854" cy="5259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854E7B-DA6E-4005-BCB9-9F60A5031413}"/>
                  </a:ext>
                </a:extLst>
              </p:cNvPr>
              <p:cNvSpPr txBox="1"/>
              <p:nvPr/>
            </p:nvSpPr>
            <p:spPr>
              <a:xfrm>
                <a:off x="652969" y="5585010"/>
                <a:ext cx="2793265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𝑜𝑛𝑠𝑤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854E7B-DA6E-4005-BCB9-9F60A503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9" y="5585010"/>
                <a:ext cx="2793265" cy="5712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BE83B9-947C-4B66-A26B-D6434DD9B18E}"/>
                  </a:ext>
                </a:extLst>
              </p:cNvPr>
              <p:cNvSpPr txBox="1"/>
              <p:nvPr/>
            </p:nvSpPr>
            <p:spPr>
              <a:xfrm>
                <a:off x="6426057" y="4448787"/>
                <a:ext cx="335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𝐶𝑢𝑚𝑝𝑙𝑒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BE83B9-947C-4B66-A26B-D6434DD9B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057" y="4448787"/>
                <a:ext cx="3355086" cy="276999"/>
              </a:xfrm>
              <a:prstGeom prst="rect">
                <a:avLst/>
              </a:prstGeom>
              <a:blipFill>
                <a:blip r:embed="rId18"/>
                <a:stretch>
                  <a:fillRect l="-1452" t="-2222" r="-72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18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2">
            <a:extLst>
              <a:ext uri="{FF2B5EF4-FFF2-40B4-BE49-F238E27FC236}">
                <a16:creationId xmlns:a16="http://schemas.microsoft.com/office/drawing/2014/main" id="{D0A7F242-23ED-4EEC-88B8-D63D54D75397}"/>
              </a:ext>
            </a:extLst>
          </p:cNvPr>
          <p:cNvSpPr>
            <a:spLocks noChangeAspect="1"/>
          </p:cNvSpPr>
          <p:nvPr/>
        </p:nvSpPr>
        <p:spPr bwMode="auto">
          <a:xfrm>
            <a:off x="3719992" y="694623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38" name="Group 209">
            <a:extLst>
              <a:ext uri="{FF2B5EF4-FFF2-40B4-BE49-F238E27FC236}">
                <a16:creationId xmlns:a16="http://schemas.microsoft.com/office/drawing/2014/main" id="{370321B2-1412-464D-B194-3B0E2D853342}"/>
              </a:ext>
            </a:extLst>
          </p:cNvPr>
          <p:cNvGrpSpPr>
            <a:grpSpLocks/>
          </p:cNvGrpSpPr>
          <p:nvPr/>
        </p:nvGrpSpPr>
        <p:grpSpPr bwMode="auto">
          <a:xfrm>
            <a:off x="3720785" y="1423594"/>
            <a:ext cx="152400" cy="998538"/>
            <a:chOff x="3935" y="1631"/>
            <a:chExt cx="96" cy="629"/>
          </a:xfrm>
        </p:grpSpPr>
        <p:sp>
          <p:nvSpPr>
            <p:cNvPr id="149" name="Arc 59">
              <a:extLst>
                <a:ext uri="{FF2B5EF4-FFF2-40B4-BE49-F238E27FC236}">
                  <a16:creationId xmlns:a16="http://schemas.microsoft.com/office/drawing/2014/main" id="{689DBFB0-4BDF-4580-84B6-4F18724CB5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60">
              <a:extLst>
                <a:ext uri="{FF2B5EF4-FFF2-40B4-BE49-F238E27FC236}">
                  <a16:creationId xmlns:a16="http://schemas.microsoft.com/office/drawing/2014/main" id="{FD60C56C-8915-4547-B14E-2DD51F8375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Arc 61">
              <a:extLst>
                <a:ext uri="{FF2B5EF4-FFF2-40B4-BE49-F238E27FC236}">
                  <a16:creationId xmlns:a16="http://schemas.microsoft.com/office/drawing/2014/main" id="{B899094C-31A3-4857-9C84-B6F649FD044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Arc 62">
              <a:extLst>
                <a:ext uri="{FF2B5EF4-FFF2-40B4-BE49-F238E27FC236}">
                  <a16:creationId xmlns:a16="http://schemas.microsoft.com/office/drawing/2014/main" id="{F3F905CB-DA71-43B3-9E12-77BA6622494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63">
              <a:extLst>
                <a:ext uri="{FF2B5EF4-FFF2-40B4-BE49-F238E27FC236}">
                  <a16:creationId xmlns:a16="http://schemas.microsoft.com/office/drawing/2014/main" id="{12C359C6-4666-42F5-B3EC-4ADBDFD4A1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892" y="1721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4">
              <a:extLst>
                <a:ext uri="{FF2B5EF4-FFF2-40B4-BE49-F238E27FC236}">
                  <a16:creationId xmlns:a16="http://schemas.microsoft.com/office/drawing/2014/main" id="{30FAAA8E-321A-4D13-806F-9A77B7E2E2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14" y="21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Arc 65">
              <a:extLst>
                <a:ext uri="{FF2B5EF4-FFF2-40B4-BE49-F238E27FC236}">
                  <a16:creationId xmlns:a16="http://schemas.microsoft.com/office/drawing/2014/main" id="{CA821DFF-5ABC-4133-8739-84CF2B27BF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rc 66">
              <a:extLst>
                <a:ext uri="{FF2B5EF4-FFF2-40B4-BE49-F238E27FC236}">
                  <a16:creationId xmlns:a16="http://schemas.microsoft.com/office/drawing/2014/main" id="{F0DD6DF4-435A-4ADF-8B58-71CB6CB0CE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Arc 67">
              <a:extLst>
                <a:ext uri="{FF2B5EF4-FFF2-40B4-BE49-F238E27FC236}">
                  <a16:creationId xmlns:a16="http://schemas.microsoft.com/office/drawing/2014/main" id="{ED458EC3-4237-4636-ADC2-F7C0A5BEE7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rc 68">
              <a:extLst>
                <a:ext uri="{FF2B5EF4-FFF2-40B4-BE49-F238E27FC236}">
                  <a16:creationId xmlns:a16="http://schemas.microsoft.com/office/drawing/2014/main" id="{A8A63309-D347-49D0-AB67-D63821C1D8A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69">
              <a:extLst>
                <a:ext uri="{FF2B5EF4-FFF2-40B4-BE49-F238E27FC236}">
                  <a16:creationId xmlns:a16="http://schemas.microsoft.com/office/drawing/2014/main" id="{19F97871-80A8-4E29-AC83-DDC4220CB0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rc 70">
              <a:extLst>
                <a:ext uri="{FF2B5EF4-FFF2-40B4-BE49-F238E27FC236}">
                  <a16:creationId xmlns:a16="http://schemas.microsoft.com/office/drawing/2014/main" id="{6736F69F-22A0-4165-B725-91F301B488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71">
              <a:extLst>
                <a:ext uri="{FF2B5EF4-FFF2-40B4-BE49-F238E27FC236}">
                  <a16:creationId xmlns:a16="http://schemas.microsoft.com/office/drawing/2014/main" id="{3410FAB6-FCAB-4121-A760-CDE767F593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218">
            <a:extLst>
              <a:ext uri="{FF2B5EF4-FFF2-40B4-BE49-F238E27FC236}">
                <a16:creationId xmlns:a16="http://schemas.microsoft.com/office/drawing/2014/main" id="{899DDE17-3E70-4DA9-8DE9-9D8EA5C46139}"/>
              </a:ext>
            </a:extLst>
          </p:cNvPr>
          <p:cNvGrpSpPr>
            <a:grpSpLocks/>
          </p:cNvGrpSpPr>
          <p:nvPr/>
        </p:nvGrpSpPr>
        <p:grpSpPr bwMode="auto">
          <a:xfrm>
            <a:off x="4468700" y="687101"/>
            <a:ext cx="152400" cy="1735138"/>
            <a:chOff x="5280" y="878"/>
            <a:chExt cx="96" cy="1093"/>
          </a:xfrm>
        </p:grpSpPr>
        <p:sp>
          <p:nvSpPr>
            <p:cNvPr id="145" name="Line 106">
              <a:extLst>
                <a:ext uri="{FF2B5EF4-FFF2-40B4-BE49-F238E27FC236}">
                  <a16:creationId xmlns:a16="http://schemas.microsoft.com/office/drawing/2014/main" id="{E1F1F2CF-7FD1-4C9C-83C8-F18B789616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878"/>
              <a:ext cx="0" cy="5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8B6FB52A-23AA-4C69-A3DC-4D1DCCB27B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08">
              <a:extLst>
                <a:ext uri="{FF2B5EF4-FFF2-40B4-BE49-F238E27FC236}">
                  <a16:creationId xmlns:a16="http://schemas.microsoft.com/office/drawing/2014/main" id="{675BDD8F-A8BE-41F3-BBE3-BBDC1537B7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16 w 288"/>
                <a:gd name="T1" fmla="*/ 0 h 240"/>
                <a:gd name="T2" fmla="*/ 0 w 288"/>
                <a:gd name="T3" fmla="*/ 38 h 240"/>
                <a:gd name="T4" fmla="*/ 32 w 288"/>
                <a:gd name="T5" fmla="*/ 38 h 240"/>
                <a:gd name="T6" fmla="*/ 16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09">
              <a:extLst>
                <a:ext uri="{FF2B5EF4-FFF2-40B4-BE49-F238E27FC236}">
                  <a16:creationId xmlns:a16="http://schemas.microsoft.com/office/drawing/2014/main" id="{DCD84728-631E-40B7-8815-84166731A0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Line 106">
            <a:extLst>
              <a:ext uri="{FF2B5EF4-FFF2-40B4-BE49-F238E27FC236}">
                <a16:creationId xmlns:a16="http://schemas.microsoft.com/office/drawing/2014/main" id="{9E5E7621-93C2-48EB-B305-0D8F05C653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76259" y="304083"/>
            <a:ext cx="0" cy="7664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06">
            <a:extLst>
              <a:ext uri="{FF2B5EF4-FFF2-40B4-BE49-F238E27FC236}">
                <a16:creationId xmlns:a16="http://schemas.microsoft.com/office/drawing/2014/main" id="{4FF8F02B-1886-4EEC-A8DC-5FB1DD451E41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68958" y="2045983"/>
            <a:ext cx="0" cy="751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360FD8-0D39-411C-B3B2-E64FCA01C887}"/>
              </a:ext>
            </a:extLst>
          </p:cNvPr>
          <p:cNvGrpSpPr/>
          <p:nvPr/>
        </p:nvGrpSpPr>
        <p:grpSpPr>
          <a:xfrm>
            <a:off x="3462482" y="1747915"/>
            <a:ext cx="78740" cy="456257"/>
            <a:chOff x="7925434" y="4318836"/>
            <a:chExt cx="78740" cy="456257"/>
          </a:xfrm>
        </p:grpSpPr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70CE205D-6494-4470-8C26-155D70F788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4">
              <a:extLst>
                <a:ext uri="{FF2B5EF4-FFF2-40B4-BE49-F238E27FC236}">
                  <a16:creationId xmlns:a16="http://schemas.microsoft.com/office/drawing/2014/main" id="{43D353D7-3388-4EBC-A232-2C3BCB10FF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Line 25">
              <a:extLst>
                <a:ext uri="{FF2B5EF4-FFF2-40B4-BE49-F238E27FC236}">
                  <a16:creationId xmlns:a16="http://schemas.microsoft.com/office/drawing/2014/main" id="{474ABFE1-5A52-4915-A144-C47D8D80D1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C518F-6DD5-48B0-908C-F47726C824D6}"/>
                  </a:ext>
                </a:extLst>
              </p:cNvPr>
              <p:cNvSpPr txBox="1"/>
              <p:nvPr/>
            </p:nvSpPr>
            <p:spPr>
              <a:xfrm>
                <a:off x="1287207" y="2778307"/>
                <a:ext cx="2175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C518F-6DD5-48B0-908C-F47726C8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7" y="2778307"/>
                <a:ext cx="2175275" cy="276999"/>
              </a:xfrm>
              <a:prstGeom prst="rect">
                <a:avLst/>
              </a:prstGeom>
              <a:blipFill>
                <a:blip r:embed="rId3"/>
                <a:stretch>
                  <a:fillRect r="-22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1F8AE451-7C19-4F68-BF3D-30D379C1713C}"/>
              </a:ext>
            </a:extLst>
          </p:cNvPr>
          <p:cNvGrpSpPr/>
          <p:nvPr/>
        </p:nvGrpSpPr>
        <p:grpSpPr>
          <a:xfrm rot="10800000">
            <a:off x="4697300" y="1357469"/>
            <a:ext cx="78740" cy="456257"/>
            <a:chOff x="7925434" y="4318836"/>
            <a:chExt cx="78740" cy="456257"/>
          </a:xfrm>
        </p:grpSpPr>
        <p:sp>
          <p:nvSpPr>
            <p:cNvPr id="134" name="Line 23">
              <a:extLst>
                <a:ext uri="{FF2B5EF4-FFF2-40B4-BE49-F238E27FC236}">
                  <a16:creationId xmlns:a16="http://schemas.microsoft.com/office/drawing/2014/main" id="{3CC75A3D-7EE8-4030-AC00-22CC70A46A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24">
              <a:extLst>
                <a:ext uri="{FF2B5EF4-FFF2-40B4-BE49-F238E27FC236}">
                  <a16:creationId xmlns:a16="http://schemas.microsoft.com/office/drawing/2014/main" id="{F21CF627-527F-452B-8C3A-1A0967CCC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25">
              <a:extLst>
                <a:ext uri="{FF2B5EF4-FFF2-40B4-BE49-F238E27FC236}">
                  <a16:creationId xmlns:a16="http://schemas.microsoft.com/office/drawing/2014/main" id="{550EEB53-2623-4890-BFEC-77EA63231B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26E84D-489D-4E4E-BE68-364C47468C23}"/>
              </a:ext>
            </a:extLst>
          </p:cNvPr>
          <p:cNvGrpSpPr/>
          <p:nvPr/>
        </p:nvGrpSpPr>
        <p:grpSpPr>
          <a:xfrm>
            <a:off x="3501852" y="827924"/>
            <a:ext cx="78740" cy="456257"/>
            <a:chOff x="7925434" y="4318836"/>
            <a:chExt cx="78740" cy="456257"/>
          </a:xfrm>
        </p:grpSpPr>
        <p:sp>
          <p:nvSpPr>
            <p:cNvPr id="142" name="Line 23">
              <a:extLst>
                <a:ext uri="{FF2B5EF4-FFF2-40B4-BE49-F238E27FC236}">
                  <a16:creationId xmlns:a16="http://schemas.microsoft.com/office/drawing/2014/main" id="{624E680C-84BF-4C1F-8D24-F22A8AA9C3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11E44E60-B1EE-4284-A01E-213072ACE0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Line 25">
              <a:extLst>
                <a:ext uri="{FF2B5EF4-FFF2-40B4-BE49-F238E27FC236}">
                  <a16:creationId xmlns:a16="http://schemas.microsoft.com/office/drawing/2014/main" id="{E18234CB-AFEF-4719-AD1D-FEA23581F5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4642A-2911-4244-85AC-EBBC009895D1}"/>
                  </a:ext>
                </a:extLst>
              </p:cNvPr>
              <p:cNvSpPr txBox="1"/>
              <p:nvPr/>
            </p:nvSpPr>
            <p:spPr>
              <a:xfrm>
                <a:off x="735356" y="1685144"/>
                <a:ext cx="1954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𝑛𝑒𝑔𝑎𝑡𝑖𝑣𝑜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4642A-2911-4244-85AC-EBBC00989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56" y="1685144"/>
                <a:ext cx="1954509" cy="276999"/>
              </a:xfrm>
              <a:prstGeom prst="rect">
                <a:avLst/>
              </a:prstGeom>
              <a:blipFill>
                <a:blip r:embed="rId4"/>
                <a:stretch>
                  <a:fillRect l="-2500" t="-2174" r="-125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/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blipFill>
                <a:blip r:embed="rId5"/>
                <a:stretch>
                  <a:fillRect l="-188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1B343FD-BD75-464B-ACB7-79F12E1AF0B0}"/>
                  </a:ext>
                </a:extLst>
              </p:cNvPr>
              <p:cNvSpPr txBox="1"/>
              <p:nvPr/>
            </p:nvSpPr>
            <p:spPr>
              <a:xfrm>
                <a:off x="1287207" y="3311628"/>
                <a:ext cx="2175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1B343FD-BD75-464B-ACB7-79F12E1AF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7" y="3311628"/>
                <a:ext cx="2175275" cy="276999"/>
              </a:xfrm>
              <a:prstGeom prst="rect">
                <a:avLst/>
              </a:prstGeom>
              <a:blipFill>
                <a:blip r:embed="rId6"/>
                <a:stretch>
                  <a:fillRect r="-22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48CDF7-C16C-4430-9C99-05828DC04572}"/>
                  </a:ext>
                </a:extLst>
              </p:cNvPr>
              <p:cNvSpPr txBox="1"/>
              <p:nvPr/>
            </p:nvSpPr>
            <p:spPr>
              <a:xfrm>
                <a:off x="1431987" y="3803525"/>
                <a:ext cx="1771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48CDF7-C16C-4430-9C99-05828DC0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87" y="3803525"/>
                <a:ext cx="1771319" cy="276999"/>
              </a:xfrm>
              <a:prstGeom prst="rect">
                <a:avLst/>
              </a:prstGeom>
              <a:blipFill>
                <a:blip r:embed="rId7"/>
                <a:stretch>
                  <a:fillRect l="-345" r="-69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5DEE2F-5B28-48B5-A217-23E36F84406E}"/>
                  </a:ext>
                </a:extLst>
              </p:cNvPr>
              <p:cNvSpPr txBox="1"/>
              <p:nvPr/>
            </p:nvSpPr>
            <p:spPr>
              <a:xfrm>
                <a:off x="735356" y="4410314"/>
                <a:ext cx="4207562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5DEE2F-5B28-48B5-A217-23E36F844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56" y="4410314"/>
                <a:ext cx="4207562" cy="5638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4253645-5718-4A9F-AE18-F6F9EEF53D2F}"/>
                  </a:ext>
                </a:extLst>
              </p:cNvPr>
              <p:cNvSpPr txBox="1"/>
              <p:nvPr/>
            </p:nvSpPr>
            <p:spPr>
              <a:xfrm>
                <a:off x="814679" y="5451564"/>
                <a:ext cx="385592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4253645-5718-4A9F-AE18-F6F9EEF5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9" y="5451564"/>
                <a:ext cx="3855927" cy="563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A2CBD53-AEE3-4DFC-A216-78D881755CC8}"/>
                  </a:ext>
                </a:extLst>
              </p:cNvPr>
              <p:cNvSpPr txBox="1"/>
              <p:nvPr/>
            </p:nvSpPr>
            <p:spPr>
              <a:xfrm>
                <a:off x="5402593" y="3311628"/>
                <a:ext cx="624455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𝑖𝑔𝑢𝑎𝑙𝑜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A2CBD53-AEE3-4DFC-A216-78D88175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93" y="3311628"/>
                <a:ext cx="6244551" cy="5638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/>
              <p:nvPr/>
            </p:nvSpPr>
            <p:spPr>
              <a:xfrm>
                <a:off x="6427203" y="4851919"/>
                <a:ext cx="502944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03" y="4851919"/>
                <a:ext cx="5029441" cy="5638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75327C-2D78-4EAD-991C-80287576934F}"/>
                  </a:ext>
                </a:extLst>
              </p:cNvPr>
              <p:cNvSpPr txBox="1"/>
              <p:nvPr/>
            </p:nvSpPr>
            <p:spPr>
              <a:xfrm>
                <a:off x="5402592" y="3982188"/>
                <a:ext cx="624455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𝑖𝑔𝑢𝑎𝑙𝑜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75327C-2D78-4EAD-991C-802875769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92" y="3982188"/>
                <a:ext cx="6244551" cy="563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1CD87C4-9DFB-4538-8DD0-2FC348C8F4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8258" y="205375"/>
            <a:ext cx="4267442" cy="3119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/>
              <p:nvPr/>
            </p:nvSpPr>
            <p:spPr>
              <a:xfrm>
                <a:off x="6351003" y="5585486"/>
                <a:ext cx="502944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03" y="5585486"/>
                <a:ext cx="5029441" cy="5638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22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2">
            <a:extLst>
              <a:ext uri="{FF2B5EF4-FFF2-40B4-BE49-F238E27FC236}">
                <a16:creationId xmlns:a16="http://schemas.microsoft.com/office/drawing/2014/main" id="{D0A7F242-23ED-4EEC-88B8-D63D54D75397}"/>
              </a:ext>
            </a:extLst>
          </p:cNvPr>
          <p:cNvSpPr>
            <a:spLocks noChangeAspect="1"/>
          </p:cNvSpPr>
          <p:nvPr/>
        </p:nvSpPr>
        <p:spPr bwMode="auto">
          <a:xfrm>
            <a:off x="3719992" y="694623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38" name="Group 209">
            <a:extLst>
              <a:ext uri="{FF2B5EF4-FFF2-40B4-BE49-F238E27FC236}">
                <a16:creationId xmlns:a16="http://schemas.microsoft.com/office/drawing/2014/main" id="{370321B2-1412-464D-B194-3B0E2D853342}"/>
              </a:ext>
            </a:extLst>
          </p:cNvPr>
          <p:cNvGrpSpPr>
            <a:grpSpLocks/>
          </p:cNvGrpSpPr>
          <p:nvPr/>
        </p:nvGrpSpPr>
        <p:grpSpPr bwMode="auto">
          <a:xfrm>
            <a:off x="3720785" y="1423594"/>
            <a:ext cx="152400" cy="998538"/>
            <a:chOff x="3935" y="1631"/>
            <a:chExt cx="96" cy="629"/>
          </a:xfrm>
        </p:grpSpPr>
        <p:sp>
          <p:nvSpPr>
            <p:cNvPr id="149" name="Arc 59">
              <a:extLst>
                <a:ext uri="{FF2B5EF4-FFF2-40B4-BE49-F238E27FC236}">
                  <a16:creationId xmlns:a16="http://schemas.microsoft.com/office/drawing/2014/main" id="{689DBFB0-4BDF-4580-84B6-4F18724CB5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60">
              <a:extLst>
                <a:ext uri="{FF2B5EF4-FFF2-40B4-BE49-F238E27FC236}">
                  <a16:creationId xmlns:a16="http://schemas.microsoft.com/office/drawing/2014/main" id="{FD60C56C-8915-4547-B14E-2DD51F8375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Arc 61">
              <a:extLst>
                <a:ext uri="{FF2B5EF4-FFF2-40B4-BE49-F238E27FC236}">
                  <a16:creationId xmlns:a16="http://schemas.microsoft.com/office/drawing/2014/main" id="{B899094C-31A3-4857-9C84-B6F649FD044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Arc 62">
              <a:extLst>
                <a:ext uri="{FF2B5EF4-FFF2-40B4-BE49-F238E27FC236}">
                  <a16:creationId xmlns:a16="http://schemas.microsoft.com/office/drawing/2014/main" id="{F3F905CB-DA71-43B3-9E12-77BA6622494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63">
              <a:extLst>
                <a:ext uri="{FF2B5EF4-FFF2-40B4-BE49-F238E27FC236}">
                  <a16:creationId xmlns:a16="http://schemas.microsoft.com/office/drawing/2014/main" id="{12C359C6-4666-42F5-B3EC-4ADBDFD4A1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892" y="1721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4">
              <a:extLst>
                <a:ext uri="{FF2B5EF4-FFF2-40B4-BE49-F238E27FC236}">
                  <a16:creationId xmlns:a16="http://schemas.microsoft.com/office/drawing/2014/main" id="{30FAAA8E-321A-4D13-806F-9A77B7E2E2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14" y="21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Arc 65">
              <a:extLst>
                <a:ext uri="{FF2B5EF4-FFF2-40B4-BE49-F238E27FC236}">
                  <a16:creationId xmlns:a16="http://schemas.microsoft.com/office/drawing/2014/main" id="{CA821DFF-5ABC-4133-8739-84CF2B27BF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rc 66">
              <a:extLst>
                <a:ext uri="{FF2B5EF4-FFF2-40B4-BE49-F238E27FC236}">
                  <a16:creationId xmlns:a16="http://schemas.microsoft.com/office/drawing/2014/main" id="{F0DD6DF4-435A-4ADF-8B58-71CB6CB0CE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Arc 67">
              <a:extLst>
                <a:ext uri="{FF2B5EF4-FFF2-40B4-BE49-F238E27FC236}">
                  <a16:creationId xmlns:a16="http://schemas.microsoft.com/office/drawing/2014/main" id="{ED458EC3-4237-4636-ADC2-F7C0A5BEE7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rc 68">
              <a:extLst>
                <a:ext uri="{FF2B5EF4-FFF2-40B4-BE49-F238E27FC236}">
                  <a16:creationId xmlns:a16="http://schemas.microsoft.com/office/drawing/2014/main" id="{A8A63309-D347-49D0-AB67-D63821C1D8A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69">
              <a:extLst>
                <a:ext uri="{FF2B5EF4-FFF2-40B4-BE49-F238E27FC236}">
                  <a16:creationId xmlns:a16="http://schemas.microsoft.com/office/drawing/2014/main" id="{19F97871-80A8-4E29-AC83-DDC4220CB0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rc 70">
              <a:extLst>
                <a:ext uri="{FF2B5EF4-FFF2-40B4-BE49-F238E27FC236}">
                  <a16:creationId xmlns:a16="http://schemas.microsoft.com/office/drawing/2014/main" id="{6736F69F-22A0-4165-B725-91F301B488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71">
              <a:extLst>
                <a:ext uri="{FF2B5EF4-FFF2-40B4-BE49-F238E27FC236}">
                  <a16:creationId xmlns:a16="http://schemas.microsoft.com/office/drawing/2014/main" id="{3410FAB6-FCAB-4121-A760-CDE767F593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218">
            <a:extLst>
              <a:ext uri="{FF2B5EF4-FFF2-40B4-BE49-F238E27FC236}">
                <a16:creationId xmlns:a16="http://schemas.microsoft.com/office/drawing/2014/main" id="{899DDE17-3E70-4DA9-8DE9-9D8EA5C46139}"/>
              </a:ext>
            </a:extLst>
          </p:cNvPr>
          <p:cNvGrpSpPr>
            <a:grpSpLocks/>
          </p:cNvGrpSpPr>
          <p:nvPr/>
        </p:nvGrpSpPr>
        <p:grpSpPr bwMode="auto">
          <a:xfrm>
            <a:off x="4468700" y="687101"/>
            <a:ext cx="152400" cy="1735138"/>
            <a:chOff x="5280" y="878"/>
            <a:chExt cx="96" cy="1093"/>
          </a:xfrm>
        </p:grpSpPr>
        <p:sp>
          <p:nvSpPr>
            <p:cNvPr id="145" name="Line 106">
              <a:extLst>
                <a:ext uri="{FF2B5EF4-FFF2-40B4-BE49-F238E27FC236}">
                  <a16:creationId xmlns:a16="http://schemas.microsoft.com/office/drawing/2014/main" id="{E1F1F2CF-7FD1-4C9C-83C8-F18B789616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878"/>
              <a:ext cx="0" cy="5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8B6FB52A-23AA-4C69-A3DC-4D1DCCB27B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08">
              <a:extLst>
                <a:ext uri="{FF2B5EF4-FFF2-40B4-BE49-F238E27FC236}">
                  <a16:creationId xmlns:a16="http://schemas.microsoft.com/office/drawing/2014/main" id="{675BDD8F-A8BE-41F3-BBE3-BBDC1537B7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16 w 288"/>
                <a:gd name="T1" fmla="*/ 0 h 240"/>
                <a:gd name="T2" fmla="*/ 0 w 288"/>
                <a:gd name="T3" fmla="*/ 38 h 240"/>
                <a:gd name="T4" fmla="*/ 32 w 288"/>
                <a:gd name="T5" fmla="*/ 38 h 240"/>
                <a:gd name="T6" fmla="*/ 16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09">
              <a:extLst>
                <a:ext uri="{FF2B5EF4-FFF2-40B4-BE49-F238E27FC236}">
                  <a16:creationId xmlns:a16="http://schemas.microsoft.com/office/drawing/2014/main" id="{DCD84728-631E-40B7-8815-84166731A0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Line 106">
            <a:extLst>
              <a:ext uri="{FF2B5EF4-FFF2-40B4-BE49-F238E27FC236}">
                <a16:creationId xmlns:a16="http://schemas.microsoft.com/office/drawing/2014/main" id="{9E5E7621-93C2-48EB-B305-0D8F05C653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76259" y="304083"/>
            <a:ext cx="0" cy="7664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06">
            <a:extLst>
              <a:ext uri="{FF2B5EF4-FFF2-40B4-BE49-F238E27FC236}">
                <a16:creationId xmlns:a16="http://schemas.microsoft.com/office/drawing/2014/main" id="{4FF8F02B-1886-4EEC-A8DC-5FB1DD451E41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68958" y="2045983"/>
            <a:ext cx="0" cy="751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360FD8-0D39-411C-B3B2-E64FCA01C887}"/>
              </a:ext>
            </a:extLst>
          </p:cNvPr>
          <p:cNvGrpSpPr/>
          <p:nvPr/>
        </p:nvGrpSpPr>
        <p:grpSpPr>
          <a:xfrm>
            <a:off x="3462482" y="1747915"/>
            <a:ext cx="78740" cy="456257"/>
            <a:chOff x="7925434" y="4318836"/>
            <a:chExt cx="78740" cy="456257"/>
          </a:xfrm>
        </p:grpSpPr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70CE205D-6494-4470-8C26-155D70F788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4">
              <a:extLst>
                <a:ext uri="{FF2B5EF4-FFF2-40B4-BE49-F238E27FC236}">
                  <a16:creationId xmlns:a16="http://schemas.microsoft.com/office/drawing/2014/main" id="{43D353D7-3388-4EBC-A232-2C3BCB10FF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Line 25">
              <a:extLst>
                <a:ext uri="{FF2B5EF4-FFF2-40B4-BE49-F238E27FC236}">
                  <a16:creationId xmlns:a16="http://schemas.microsoft.com/office/drawing/2014/main" id="{474ABFE1-5A52-4915-A144-C47D8D80D1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8AE451-7C19-4F68-BF3D-30D379C1713C}"/>
              </a:ext>
            </a:extLst>
          </p:cNvPr>
          <p:cNvGrpSpPr/>
          <p:nvPr/>
        </p:nvGrpSpPr>
        <p:grpSpPr>
          <a:xfrm rot="10800000">
            <a:off x="4697300" y="1357469"/>
            <a:ext cx="78740" cy="456257"/>
            <a:chOff x="7925434" y="4318836"/>
            <a:chExt cx="78740" cy="456257"/>
          </a:xfrm>
        </p:grpSpPr>
        <p:sp>
          <p:nvSpPr>
            <p:cNvPr id="134" name="Line 23">
              <a:extLst>
                <a:ext uri="{FF2B5EF4-FFF2-40B4-BE49-F238E27FC236}">
                  <a16:creationId xmlns:a16="http://schemas.microsoft.com/office/drawing/2014/main" id="{3CC75A3D-7EE8-4030-AC00-22CC70A46A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24">
              <a:extLst>
                <a:ext uri="{FF2B5EF4-FFF2-40B4-BE49-F238E27FC236}">
                  <a16:creationId xmlns:a16="http://schemas.microsoft.com/office/drawing/2014/main" id="{F21CF627-527F-452B-8C3A-1A0967CCC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25">
              <a:extLst>
                <a:ext uri="{FF2B5EF4-FFF2-40B4-BE49-F238E27FC236}">
                  <a16:creationId xmlns:a16="http://schemas.microsoft.com/office/drawing/2014/main" id="{550EEB53-2623-4890-BFEC-77EA63231B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26E84D-489D-4E4E-BE68-364C47468C23}"/>
              </a:ext>
            </a:extLst>
          </p:cNvPr>
          <p:cNvGrpSpPr/>
          <p:nvPr/>
        </p:nvGrpSpPr>
        <p:grpSpPr>
          <a:xfrm>
            <a:off x="3501852" y="827924"/>
            <a:ext cx="78740" cy="456257"/>
            <a:chOff x="7925434" y="4318836"/>
            <a:chExt cx="78740" cy="456257"/>
          </a:xfrm>
        </p:grpSpPr>
        <p:sp>
          <p:nvSpPr>
            <p:cNvPr id="142" name="Line 23">
              <a:extLst>
                <a:ext uri="{FF2B5EF4-FFF2-40B4-BE49-F238E27FC236}">
                  <a16:creationId xmlns:a16="http://schemas.microsoft.com/office/drawing/2014/main" id="{624E680C-84BF-4C1F-8D24-F22A8AA9C3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11E44E60-B1EE-4284-A01E-213072ACE0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Line 25">
              <a:extLst>
                <a:ext uri="{FF2B5EF4-FFF2-40B4-BE49-F238E27FC236}">
                  <a16:creationId xmlns:a16="http://schemas.microsoft.com/office/drawing/2014/main" id="{E18234CB-AFEF-4719-AD1D-FEA23581F5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/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blipFill>
                <a:blip r:embed="rId3"/>
                <a:stretch>
                  <a:fillRect l="-188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/>
              <p:nvPr/>
            </p:nvSpPr>
            <p:spPr>
              <a:xfrm>
                <a:off x="564558" y="2994369"/>
                <a:ext cx="3264663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8" y="2994369"/>
                <a:ext cx="3264663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1CD87C4-9DFB-4538-8DD0-2FC348C8F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58" y="205375"/>
            <a:ext cx="4267442" cy="3119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/>
              <p:nvPr/>
            </p:nvSpPr>
            <p:spPr>
              <a:xfrm>
                <a:off x="753554" y="3741919"/>
                <a:ext cx="2966437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54" y="3741919"/>
                <a:ext cx="2966437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FB38F3-6ED9-44FE-8F4C-A1A0123C9D17}"/>
                  </a:ext>
                </a:extLst>
              </p:cNvPr>
              <p:cNvSpPr txBox="1"/>
              <p:nvPr/>
            </p:nvSpPr>
            <p:spPr>
              <a:xfrm>
                <a:off x="4176259" y="3009859"/>
                <a:ext cx="2838954" cy="401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FB38F3-6ED9-44FE-8F4C-A1A0123C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9" y="3009859"/>
                <a:ext cx="2838954" cy="4018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03645C-CCD3-458D-9EB5-EF3A90D72A53}"/>
                  </a:ext>
                </a:extLst>
              </p:cNvPr>
              <p:cNvSpPr txBox="1"/>
              <p:nvPr/>
            </p:nvSpPr>
            <p:spPr>
              <a:xfrm>
                <a:off x="4176259" y="3703000"/>
                <a:ext cx="2657546" cy="401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03645C-CCD3-458D-9EB5-EF3A90D7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9" y="3703000"/>
                <a:ext cx="2657546" cy="4018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F9BEBF-A65B-42A2-A9FE-664AADCAC193}"/>
                  </a:ext>
                </a:extLst>
              </p:cNvPr>
              <p:cNvSpPr txBox="1"/>
              <p:nvPr/>
            </p:nvSpPr>
            <p:spPr>
              <a:xfrm>
                <a:off x="801278" y="4646202"/>
                <a:ext cx="6825003" cy="479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= 0.9512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F9BEBF-A65B-42A2-A9FE-664AADCA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" y="4646202"/>
                <a:ext cx="6825003" cy="479618"/>
              </a:xfrm>
              <a:prstGeom prst="rect">
                <a:avLst/>
              </a:prstGeom>
              <a:blipFill>
                <a:blip r:embed="rId10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3A4F50-EE7E-4C9F-A76E-210F934E9F24}"/>
                  </a:ext>
                </a:extLst>
              </p:cNvPr>
              <p:cNvSpPr txBox="1"/>
              <p:nvPr/>
            </p:nvSpPr>
            <p:spPr>
              <a:xfrm>
                <a:off x="7362251" y="3038485"/>
                <a:ext cx="2747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⋅0.9512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3A4F50-EE7E-4C9F-A76E-210F934E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51" y="3038485"/>
                <a:ext cx="274773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5D20E2-B9A2-496B-BD61-F4D384D70764}"/>
                  </a:ext>
                </a:extLst>
              </p:cNvPr>
              <p:cNvSpPr txBox="1"/>
              <p:nvPr/>
            </p:nvSpPr>
            <p:spPr>
              <a:xfrm>
                <a:off x="7130537" y="4859084"/>
                <a:ext cx="34488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=6.81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=−6.81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5D20E2-B9A2-496B-BD61-F4D384D7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537" y="4859084"/>
                <a:ext cx="3448886" cy="276999"/>
              </a:xfrm>
              <a:prstGeom prst="rect">
                <a:avLst/>
              </a:prstGeom>
              <a:blipFill>
                <a:blip r:embed="rId1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14244-30F1-4111-86BB-C028682D3A77}"/>
                  </a:ext>
                </a:extLst>
              </p:cNvPr>
              <p:cNvSpPr txBox="1"/>
              <p:nvPr/>
            </p:nvSpPr>
            <p:spPr>
              <a:xfrm>
                <a:off x="7290073" y="3770828"/>
                <a:ext cx="28199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=0.9512⋅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14244-30F1-4111-86BB-C028682D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73" y="3770828"/>
                <a:ext cx="2819914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CEC29-BBE0-4D54-9A59-04F132378A5A}"/>
                  </a:ext>
                </a:extLst>
              </p:cNvPr>
              <p:cNvSpPr txBox="1"/>
              <p:nvPr/>
            </p:nvSpPr>
            <p:spPr>
              <a:xfrm>
                <a:off x="2248295" y="5422312"/>
                <a:ext cx="4207562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CEC29-BBE0-4D54-9A59-04F132378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95" y="5422312"/>
                <a:ext cx="4207562" cy="5638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84D35-5E8C-4167-908C-3AA18072832F}"/>
                  </a:ext>
                </a:extLst>
              </p:cNvPr>
              <p:cNvSpPr txBox="1"/>
              <p:nvPr/>
            </p:nvSpPr>
            <p:spPr>
              <a:xfrm>
                <a:off x="2248295" y="6204890"/>
                <a:ext cx="4226542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−6.81⋅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84D35-5E8C-4167-908C-3AA180728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95" y="6204890"/>
                <a:ext cx="4226542" cy="4018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A14680-7329-4BA8-A31F-E171F201EE39}"/>
                  </a:ext>
                </a:extLst>
              </p:cNvPr>
              <p:cNvSpPr txBox="1"/>
              <p:nvPr/>
            </p:nvSpPr>
            <p:spPr>
              <a:xfrm>
                <a:off x="6812439" y="6131047"/>
                <a:ext cx="424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5.12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A14680-7329-4BA8-A31F-E171F201E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39" y="6131047"/>
                <a:ext cx="4241995" cy="276999"/>
              </a:xfrm>
              <a:prstGeom prst="rect">
                <a:avLst/>
              </a:prstGeom>
              <a:blipFill>
                <a:blip r:embed="rId16"/>
                <a:stretch>
                  <a:fillRect l="-863" r="-100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83178F-08E8-45DA-BFAD-362AFD777B55}"/>
                  </a:ext>
                </a:extLst>
              </p:cNvPr>
              <p:cNvSpPr txBox="1"/>
              <p:nvPr/>
            </p:nvSpPr>
            <p:spPr>
              <a:xfrm>
                <a:off x="6812439" y="6405497"/>
                <a:ext cx="4435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5.43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83178F-08E8-45DA-BFAD-362AFD77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39" y="6405497"/>
                <a:ext cx="4435189" cy="276999"/>
              </a:xfrm>
              <a:prstGeom prst="rect">
                <a:avLst/>
              </a:prstGeom>
              <a:blipFill>
                <a:blip r:embed="rId17"/>
                <a:stretch>
                  <a:fillRect l="-825" r="-82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06A94A-B282-4883-8334-1139EF0FDAF3}"/>
                  </a:ext>
                </a:extLst>
              </p:cNvPr>
              <p:cNvSpPr txBox="1"/>
              <p:nvPr/>
            </p:nvSpPr>
            <p:spPr>
              <a:xfrm>
                <a:off x="6909035" y="5395633"/>
                <a:ext cx="463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=−1.3+6.81=5.51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06A94A-B282-4883-8334-1139EF0F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35" y="5395633"/>
                <a:ext cx="4630178" cy="276999"/>
              </a:xfrm>
              <a:prstGeom prst="rect">
                <a:avLst/>
              </a:prstGeom>
              <a:blipFill>
                <a:blip r:embed="rId18"/>
                <a:stretch>
                  <a:fillRect l="-658" r="-7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B977B4-FFFC-4211-B140-280D2A70FC0B}"/>
                  </a:ext>
                </a:extLst>
              </p:cNvPr>
              <p:cNvSpPr txBox="1"/>
              <p:nvPr/>
            </p:nvSpPr>
            <p:spPr>
              <a:xfrm>
                <a:off x="6909035" y="5689692"/>
                <a:ext cx="333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B977B4-FFFC-4211-B140-280D2A70F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35" y="5689692"/>
                <a:ext cx="3335785" cy="276999"/>
              </a:xfrm>
              <a:prstGeom prst="rect">
                <a:avLst/>
              </a:prstGeom>
              <a:blipFill>
                <a:blip r:embed="rId19"/>
                <a:stretch>
                  <a:fillRect l="-1095" r="-12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4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0971D2-7BFB-4250-AB3E-6879B9D7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12" y="1279798"/>
            <a:ext cx="5940653" cy="5365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/>
              <p:nvPr/>
            </p:nvSpPr>
            <p:spPr>
              <a:xfrm>
                <a:off x="1699260" y="212728"/>
                <a:ext cx="4815934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5.51−5.18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=5.345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260" y="212728"/>
                <a:ext cx="4815934" cy="524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974F70-BBC3-4E38-A8F1-24B2FC409818}"/>
                  </a:ext>
                </a:extLst>
              </p:cNvPr>
              <p:cNvSpPr txBox="1"/>
              <p:nvPr/>
            </p:nvSpPr>
            <p:spPr>
              <a:xfrm>
                <a:off x="854507" y="806159"/>
                <a:ext cx="10604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𝑂𝑡𝑟𝑜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𝑐𝑟𝑖𝑡𝑒𝑟𝑖𝑜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𝑝𝑜𝑑𝑟𝑖𝑎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𝑝𝑎𝑟𝑒𝑐𝑖𝑑𝑜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𝑡𝑜𝑑𝑎𝑠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𝑓𝑜𝑟𝑚𝑎𝑠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974F70-BBC3-4E38-A8F1-24B2FC40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07" y="806159"/>
                <a:ext cx="10604570" cy="276999"/>
              </a:xfrm>
              <a:prstGeom prst="rect">
                <a:avLst/>
              </a:prstGeom>
              <a:blipFill>
                <a:blip r:embed="rId4"/>
                <a:stretch>
                  <a:fillRect t="-2174" r="-2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184812-FBE6-49D5-9640-C2CFA7CF33D8}"/>
              </a:ext>
            </a:extLst>
          </p:cNvPr>
          <p:cNvCxnSpPr>
            <a:cxnSpLocks/>
          </p:cNvCxnSpPr>
          <p:nvPr/>
        </p:nvCxnSpPr>
        <p:spPr>
          <a:xfrm flipV="1">
            <a:off x="3495040" y="2790681"/>
            <a:ext cx="0" cy="235077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D49DAB-B3BF-4D20-BF83-B9E81C1ABE27}"/>
                  </a:ext>
                </a:extLst>
              </p:cNvPr>
              <p:cNvSpPr txBox="1"/>
              <p:nvPr/>
            </p:nvSpPr>
            <p:spPr>
              <a:xfrm>
                <a:off x="1844475" y="2986030"/>
                <a:ext cx="633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D49DAB-B3BF-4D20-BF83-B9E81C1AB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475" y="2986030"/>
                <a:ext cx="633828" cy="276999"/>
              </a:xfrm>
              <a:prstGeom prst="rect">
                <a:avLst/>
              </a:prstGeom>
              <a:blipFill>
                <a:blip r:embed="rId5"/>
                <a:stretch>
                  <a:fillRect l="-8654" r="-865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F18865-2243-4745-9647-4A02DA9D3B21}"/>
                  </a:ext>
                </a:extLst>
              </p:cNvPr>
              <p:cNvSpPr txBox="1"/>
              <p:nvPr/>
            </p:nvSpPr>
            <p:spPr>
              <a:xfrm>
                <a:off x="3003570" y="5039003"/>
                <a:ext cx="4232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F18865-2243-4745-9647-4A02DA9D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570" y="5039003"/>
                <a:ext cx="423257" cy="184666"/>
              </a:xfrm>
              <a:prstGeom prst="rect">
                <a:avLst/>
              </a:prstGeom>
              <a:blipFill>
                <a:blip r:embed="rId6"/>
                <a:stretch>
                  <a:fillRect l="-10145" r="-869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4FB0E2-400B-4969-9335-FC2883C1B83F}"/>
                  </a:ext>
                </a:extLst>
              </p:cNvPr>
              <p:cNvSpPr txBox="1"/>
              <p:nvPr/>
            </p:nvSpPr>
            <p:spPr>
              <a:xfrm>
                <a:off x="8199120" y="1668780"/>
                <a:ext cx="2471831" cy="306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𝑠𝑎𝑐𝑎𝑚𝑜𝑠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4FB0E2-400B-4969-9335-FC2883C1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20" y="1668780"/>
                <a:ext cx="2471831" cy="306174"/>
              </a:xfrm>
              <a:prstGeom prst="rect">
                <a:avLst/>
              </a:prstGeom>
              <a:blipFill>
                <a:blip r:embed="rId7"/>
                <a:stretch>
                  <a:fillRect l="-1728" r="-49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FA8A0-DE0D-4F92-BA0A-5BB7D5D15EAA}"/>
                  </a:ext>
                </a:extLst>
              </p:cNvPr>
              <p:cNvSpPr txBox="1"/>
              <p:nvPr/>
            </p:nvSpPr>
            <p:spPr>
              <a:xfrm>
                <a:off x="8602980" y="2501795"/>
                <a:ext cx="1336841" cy="306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FA8A0-DE0D-4F92-BA0A-5BB7D5D1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980" y="2501795"/>
                <a:ext cx="1336841" cy="306174"/>
              </a:xfrm>
              <a:prstGeom prst="rect">
                <a:avLst/>
              </a:prstGeom>
              <a:blipFill>
                <a:blip r:embed="rId8"/>
                <a:stretch>
                  <a:fillRect l="-3636" r="-363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2E6827-8F0A-4072-9BBC-DC9ECCA441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7271" y="3387622"/>
            <a:ext cx="5668924" cy="1324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820329-1B33-44BA-9446-9C2A550836DD}"/>
                  </a:ext>
                </a:extLst>
              </p:cNvPr>
              <p:cNvSpPr txBox="1"/>
              <p:nvPr/>
            </p:nvSpPr>
            <p:spPr>
              <a:xfrm>
                <a:off x="1006907" y="1101739"/>
                <a:ext cx="10446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𝑐𝑜𝑟𝑟𝑒𝑖𝑛𝑡𝑒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𝑒𝑛𝑐𝑒𝑛𝑑𝑖𝑑𝑜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𝐸𝑛𝑡𝑜𝑛𝑐𝑒𝑠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820329-1B33-44BA-9446-9C2A55083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07" y="1101739"/>
                <a:ext cx="10446899" cy="276999"/>
              </a:xfrm>
              <a:prstGeom prst="rect">
                <a:avLst/>
              </a:prstGeom>
              <a:blipFill>
                <a:blip r:embed="rId10"/>
                <a:stretch>
                  <a:fillRect l="-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90852A-4178-4275-A473-2C4748BB5417}"/>
                  </a:ext>
                </a:extLst>
              </p:cNvPr>
              <p:cNvSpPr txBox="1"/>
              <p:nvPr/>
            </p:nvSpPr>
            <p:spPr>
              <a:xfrm>
                <a:off x="1006907" y="1336432"/>
                <a:ext cx="3927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𝑉𝑔𝑠𝑖𝑜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𝑑𝑖𝑠𝑡𝑖𝑛𝑡𝑎𝑠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90852A-4178-4275-A473-2C4748BB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07" y="1336432"/>
                <a:ext cx="3927998" cy="276999"/>
              </a:xfrm>
              <a:prstGeom prst="rect">
                <a:avLst/>
              </a:prstGeom>
              <a:blipFill>
                <a:blip r:embed="rId11"/>
                <a:stretch>
                  <a:fillRect l="-930" t="-2174" r="-9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4195CF-4B6B-44C6-B87C-02522B592FA8}"/>
                  </a:ext>
                </a:extLst>
              </p:cNvPr>
              <p:cNvSpPr txBox="1"/>
              <p:nvPr/>
            </p:nvSpPr>
            <p:spPr>
              <a:xfrm>
                <a:off x="1806375" y="2460683"/>
                <a:ext cx="633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51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4195CF-4B6B-44C6-B87C-02522B592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375" y="2460683"/>
                <a:ext cx="633828" cy="276999"/>
              </a:xfrm>
              <a:prstGeom prst="rect">
                <a:avLst/>
              </a:prstGeom>
              <a:blipFill>
                <a:blip r:embed="rId12"/>
                <a:stretch>
                  <a:fillRect l="-8654" r="-961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5CCA63-2FAD-4774-B268-1FC716314D39}"/>
              </a:ext>
            </a:extLst>
          </p:cNvPr>
          <p:cNvCxnSpPr>
            <a:cxnSpLocks/>
          </p:cNvCxnSpPr>
          <p:nvPr/>
        </p:nvCxnSpPr>
        <p:spPr>
          <a:xfrm>
            <a:off x="2587523" y="2790681"/>
            <a:ext cx="90751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EC0381-F527-40C7-A40F-112F9636AE51}"/>
              </a:ext>
            </a:extLst>
          </p:cNvPr>
          <p:cNvCxnSpPr>
            <a:cxnSpLocks/>
          </p:cNvCxnSpPr>
          <p:nvPr/>
        </p:nvCxnSpPr>
        <p:spPr>
          <a:xfrm>
            <a:off x="2556408" y="2830750"/>
            <a:ext cx="87513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F86637-3AEE-4B7D-8D43-1C33FDC53BDC}"/>
              </a:ext>
            </a:extLst>
          </p:cNvPr>
          <p:cNvCxnSpPr>
            <a:cxnSpLocks/>
          </p:cNvCxnSpPr>
          <p:nvPr/>
        </p:nvCxnSpPr>
        <p:spPr>
          <a:xfrm flipV="1">
            <a:off x="3431540" y="2830750"/>
            <a:ext cx="0" cy="2260518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D1EBA1-A425-4062-AFF9-4E3BE5342F9E}"/>
                  </a:ext>
                </a:extLst>
              </p:cNvPr>
              <p:cNvSpPr txBox="1"/>
              <p:nvPr/>
            </p:nvSpPr>
            <p:spPr>
              <a:xfrm>
                <a:off x="3631466" y="5018338"/>
                <a:ext cx="3382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D1EBA1-A425-4062-AFF9-4E3BE5342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66" y="5018338"/>
                <a:ext cx="338298" cy="184666"/>
              </a:xfrm>
              <a:prstGeom prst="rect">
                <a:avLst/>
              </a:prstGeom>
              <a:blipFill>
                <a:blip r:embed="rId13"/>
                <a:stretch>
                  <a:fillRect l="-12727" r="-1090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51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61B26504B04B4D95100D704B757BCF" ma:contentTypeVersion="5" ma:contentTypeDescription="Crear nuevo documento." ma:contentTypeScope="" ma:versionID="0da58aedbe458f070a704d402eb2a8c7">
  <xsd:schema xmlns:xsd="http://www.w3.org/2001/XMLSchema" xmlns:xs="http://www.w3.org/2001/XMLSchema" xmlns:p="http://schemas.microsoft.com/office/2006/metadata/properties" xmlns:ns3="7cb708b1-b0dc-4240-9a1c-d4b2afd99dab" xmlns:ns4="23e04b64-66d7-4873-bf70-fe6226af7ac5" targetNamespace="http://schemas.microsoft.com/office/2006/metadata/properties" ma:root="true" ma:fieldsID="3e4149d49dccb4b5b66f260f131736d0" ns3:_="" ns4:_="">
    <xsd:import namespace="7cb708b1-b0dc-4240-9a1c-d4b2afd99dab"/>
    <xsd:import namespace="23e04b64-66d7-4873-bf70-fe6226af7a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708b1-b0dc-4240-9a1c-d4b2afd99d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04b64-66d7-4873-bf70-fe6226af7a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4CE482-603A-4BB1-B339-F2151D9C85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868F53-7D18-4E8F-9437-E437BEB20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b708b1-b0dc-4240-9a1c-d4b2afd99dab"/>
    <ds:schemaRef ds:uri="23e04b64-66d7-4873-bf70-fe6226af7a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71B857-E9AB-4CFE-AD4A-A456BF1B375C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7cb708b1-b0dc-4240-9a1c-d4b2afd99dab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23e04b64-66d7-4873-bf70-fe6226af7ac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1161</Words>
  <Application>Microsoft Office PowerPoint</Application>
  <PresentationFormat>Widescreen</PresentationFormat>
  <Paragraphs>148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Vgs th =?</vt:lpstr>
      <vt:lpstr>Cosas a tener en cuenta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Joaquín Mestanza</dc:creator>
  <cp:lastModifiedBy>Joaquín Mestanza</cp:lastModifiedBy>
  <cp:revision>97</cp:revision>
  <dcterms:created xsi:type="dcterms:W3CDTF">2021-04-03T02:01:31Z</dcterms:created>
  <dcterms:modified xsi:type="dcterms:W3CDTF">2021-04-14T23:08:38Z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0x0101009C61B26504B04B4D95100D704B757BCF</vt:lpwstr>
  </property>
</Properties>
</file>