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7BF1EB-A7CB-4290-A499-2BF9715C4BAF}" v="2027" dt="2021-04-12T01:46:30.2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E82C6-49B7-47CA-A2DE-5B39CEF38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2C4CBA-4065-4B1A-B2C7-F38D49C19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25EB4-EBE5-4D6F-8D2B-62169878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31A87-3359-4368-A5D3-262CCB2AF3BC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432BE-03C2-438A-9D0E-05C000FCC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A6DD5-E61C-417E-9958-F4167A4BC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80D17-A55E-46D7-877B-71C3CC772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268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16C1C-4706-4FA3-8688-9FC29A44D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C02001-1B9D-4940-B9B9-6ECC5C71C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9AAF7-47DC-464C-A23C-AB3A69DFA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31A87-3359-4368-A5D3-262CCB2AF3BC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9412B-BBF4-4DB7-8C4E-AE9CC1080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15E0B-D5BC-4A9C-A5BF-A1005342C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80D17-A55E-46D7-877B-71C3CC772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571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F1525F-B74B-4E8D-8A11-DEC8B2E892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94EC6E-3333-4247-8984-E28FA9E941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B28A4-69E2-47B7-8A91-9026561ED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31A87-3359-4368-A5D3-262CCB2AF3BC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3BD3F-DDC1-4A75-A384-214DC0C91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181A5-558F-4298-8BDF-0C4D1A985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80D17-A55E-46D7-877B-71C3CC772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26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E0534-1717-4B48-97AD-DD8051341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18FC3-D365-4DCC-A6B4-CEA137127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3411C-9CEE-4BB0-A099-B7D2CBB15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31A87-3359-4368-A5D3-262CCB2AF3BC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EACF0-86E8-4899-8874-2FF70B6D1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637D8-6DF6-4077-81D9-88C5CD42A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80D17-A55E-46D7-877B-71C3CC772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835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34F82-7EE5-4C7A-AFFC-114DA2A14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C3611-10EB-433E-AB79-7DE954EEF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70522-204D-47CB-8A66-EF4167B75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31A87-3359-4368-A5D3-262CCB2AF3BC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FE701-E451-497D-956E-DA6C79C94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CE7DD-3D3B-4490-972E-CBB9DF88B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80D17-A55E-46D7-877B-71C3CC772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529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8E470-E4E0-4F3D-82E1-E8CB82C0B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8901A-46D2-4737-8087-D3B4E856EB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ADF0F-2D0B-436C-8CCC-DEA423842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100E29-D0EF-42D3-A274-B69CBC889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31A87-3359-4368-A5D3-262CCB2AF3BC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A99CC2-1B2B-49B4-9F92-58B6C9274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46A77F-B74F-4C0A-80DE-4074A0867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80D17-A55E-46D7-877B-71C3CC772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647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C08D-5847-4086-89AC-84852F90E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6F21F-103E-4230-8E5B-91F534B15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8FBB9A-F864-42D7-8535-DAACFA5D76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E61A26-A7DE-4164-81EA-EBE1E71107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F81134-96C0-4C26-AE21-48494290E7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C61A32-C7A1-4350-AAF3-98842A39F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31A87-3359-4368-A5D3-262CCB2AF3BC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01B01F-99E8-4764-A2C4-81B93B3F0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55A512-6FE9-45E1-B1A2-74E082B97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80D17-A55E-46D7-877B-71C3CC772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10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8C2D7-FAA7-4DF1-966D-58A626FDF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5E15B8-1B6D-446B-A5DD-8AFA008E3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31A87-3359-4368-A5D3-262CCB2AF3BC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F0C77F-FA0E-4389-BA75-74AF22F3A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36317-2C59-4C5E-8376-A6B1F291B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80D17-A55E-46D7-877B-71C3CC772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492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4776A0-2E07-4DCE-A020-E78FC98ED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31A87-3359-4368-A5D3-262CCB2AF3BC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AB99F-3619-4F62-8496-FC009D942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D52C6-6F89-4DB6-B408-657AEDEBC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80D17-A55E-46D7-877B-71C3CC772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775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1717D-6C41-4E79-A84B-73178D998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AED98-406B-40DF-92EB-7DE7D5393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B58F32-465A-4FB2-A27A-0EA2EB992C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3E4292-FF7E-4E20-80C3-E564DD482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31A87-3359-4368-A5D3-262CCB2AF3BC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9CF11-E38D-44E7-8D86-235CC27E7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8F2D08-579E-4DB3-BEE2-55739A35E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80D17-A55E-46D7-877B-71C3CC772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740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A5BED-34A4-4893-B29D-65BAEE6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70E62D-1AB4-4902-9317-F5FFD46457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C5FE0-913A-4EED-AE47-0BDEF497F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229904-30F4-4F90-BABE-2AC2F937E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31A87-3359-4368-A5D3-262CCB2AF3BC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5BCBF-FF54-4FD3-90EA-A77FC9731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D056FA-5701-4A6C-B26B-5534BED5C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80D17-A55E-46D7-877B-71C3CC772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11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02FC5D-B553-468D-88E4-3C5FEDDE9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968892-5C50-462F-827A-0C0EAA396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998FC-0346-4D17-B5D3-A2008304F0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31A87-3359-4368-A5D3-262CCB2AF3BC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334E3-73A0-400C-8EAC-8F72371ACE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E309-CFBF-47FB-8721-006196B7D7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80D17-A55E-46D7-877B-71C3CC772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39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image" Target="../media/image13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33.png"/><Relationship Id="rId10" Type="http://schemas.openxmlformats.org/officeDocument/2006/relationships/image" Target="../media/image29.png"/><Relationship Id="rId4" Type="http://schemas.openxmlformats.org/officeDocument/2006/relationships/image" Target="../media/image15.png"/><Relationship Id="rId9" Type="http://schemas.openxmlformats.org/officeDocument/2006/relationships/image" Target="../media/image28.png"/><Relationship Id="rId1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33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32.png"/><Relationship Id="rId17" Type="http://schemas.openxmlformats.org/officeDocument/2006/relationships/image" Target="../media/image40.png"/><Relationship Id="rId2" Type="http://schemas.openxmlformats.org/officeDocument/2006/relationships/image" Target="../media/image13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31.png"/><Relationship Id="rId5" Type="http://schemas.openxmlformats.org/officeDocument/2006/relationships/image" Target="../media/image16.png"/><Relationship Id="rId15" Type="http://schemas.openxmlformats.org/officeDocument/2006/relationships/image" Target="../media/image38.png"/><Relationship Id="rId10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22.png"/><Relationship Id="rId14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19A27A9-5E70-41B2-B1CB-4E86F3B1D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2" y="1057276"/>
            <a:ext cx="4029797" cy="24532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358DB7A-9DED-4882-BDC5-D6C1EA305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37" y="561975"/>
            <a:ext cx="8010525" cy="342900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69C251F8-CFC5-4E06-A336-554CE59CBD32}"/>
              </a:ext>
            </a:extLst>
          </p:cNvPr>
          <p:cNvGrpSpPr/>
          <p:nvPr/>
        </p:nvGrpSpPr>
        <p:grpSpPr>
          <a:xfrm>
            <a:off x="6317256" y="1205429"/>
            <a:ext cx="4291412" cy="2198449"/>
            <a:chOff x="5628442" y="1312067"/>
            <a:chExt cx="5424257" cy="306943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F3BF019-322E-4A83-82E5-FF36E89131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01578" y="1515653"/>
              <a:ext cx="4522767" cy="2255067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B85032B-EEF7-4BAD-87C0-4A2C7BA703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47656" y="3908444"/>
              <a:ext cx="1395414" cy="38576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F802BD0E-1A1B-4AFD-B2E6-1B08DBB89DA0}"/>
                    </a:ext>
                  </a:extLst>
                </p:cNvPr>
                <p:cNvSpPr txBox="1"/>
                <p:nvPr/>
              </p:nvSpPr>
              <p:spPr>
                <a:xfrm>
                  <a:off x="8462960" y="3770720"/>
                  <a:ext cx="977179" cy="52630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</m:den>
                        </m:f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F802BD0E-1A1B-4AFD-B2E6-1B08DBB89D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2960" y="3770720"/>
                  <a:ext cx="977179" cy="526309"/>
                </a:xfrm>
                <a:prstGeom prst="rect">
                  <a:avLst/>
                </a:prstGeom>
                <a:blipFill>
                  <a:blip r:embed="rId6"/>
                  <a:stretch>
                    <a:fillRect l="-4724" t="-3279" r="-3150" b="-81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A98B935-8ECD-4E1B-88FF-BF8A275494FB}"/>
                </a:ext>
              </a:extLst>
            </p:cNvPr>
            <p:cNvSpPr/>
            <p:nvPr/>
          </p:nvSpPr>
          <p:spPr>
            <a:xfrm>
              <a:off x="5628442" y="1312067"/>
              <a:ext cx="5424257" cy="3069434"/>
            </a:xfrm>
            <a:prstGeom prst="rect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A02D22C-9DB7-4043-AD27-FE899B3C116B}"/>
                  </a:ext>
                </a:extLst>
              </p:cNvPr>
              <p:cNvSpPr txBox="1"/>
              <p:nvPr/>
            </p:nvSpPr>
            <p:spPr>
              <a:xfrm>
                <a:off x="9183535" y="4071135"/>
                <a:ext cx="2263440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𝐸𝑠𝑡𝑒</m:t>
                      </m:r>
                      <m:r>
                        <a:rPr lang="en-US" sz="1100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𝑒𝑠</m:t>
                      </m:r>
                      <m:r>
                        <a:rPr lang="en-US" sz="1100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𝑗𝑢𝑔𝑎𝑛𝑑𝑜</m:t>
                      </m:r>
                      <m:r>
                        <a:rPr lang="en-US" sz="1100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𝑐𝑜𝑛</m:t>
                      </m:r>
                      <m:r>
                        <a:rPr lang="en-US" sz="1100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𝑙𝑎</m:t>
                      </m:r>
                      <m:r>
                        <a:rPr lang="en-US" sz="1100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𝑠𝑖𝑚𝑢𝑙𝑎𝑐𝑖𝑜𝑛</m:t>
                      </m:r>
                    </m:oMath>
                  </m:oMathPara>
                </a14:m>
                <a:endParaRPr lang="en-US" sz="1100" b="0" dirty="0">
                  <a:solidFill>
                    <a:srgbClr val="92D050"/>
                  </a:solidFill>
                </a:endParaRPr>
              </a:p>
              <a:p>
                <a:r>
                  <a:rPr lang="en-US" sz="1100" dirty="0">
                    <a:solidFill>
                      <a:srgbClr val="92D050"/>
                    </a:solidFill>
                  </a:rPr>
                  <a:t>Hasta que de la tension Vo y ripple, etc.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A02D22C-9DB7-4043-AD27-FE899B3C1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3535" y="4071135"/>
                <a:ext cx="2263440" cy="338554"/>
              </a:xfrm>
              <a:prstGeom prst="rect">
                <a:avLst/>
              </a:prstGeom>
              <a:blipFill>
                <a:blip r:embed="rId7"/>
                <a:stretch>
                  <a:fillRect l="-3763" r="-2957" b="-2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779E880-D435-48BE-82B3-7109B2E36DE0}"/>
                  </a:ext>
                </a:extLst>
              </p:cNvPr>
              <p:cNvSpPr txBox="1"/>
              <p:nvPr/>
            </p:nvSpPr>
            <p:spPr>
              <a:xfrm>
                <a:off x="353067" y="5775624"/>
                <a:ext cx="3707931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𝑆𝑖𝑚𝑢𝑙𝑎𝑟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𝑒𝑙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𝑜𝑏𝑡𝑒𝑛𝑒𝑟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𝑙𝑎𝑠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𝑐𝑢𝑟𝑣𝑎𝑠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779E880-D435-48BE-82B3-7109B2E36D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67" y="5775624"/>
                <a:ext cx="3707931" cy="184666"/>
              </a:xfrm>
              <a:prstGeom prst="rect">
                <a:avLst/>
              </a:prstGeom>
              <a:blipFill>
                <a:blip r:embed="rId8"/>
                <a:stretch>
                  <a:fillRect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09EDDB5-C489-49EB-86F8-24105ED57931}"/>
                  </a:ext>
                </a:extLst>
              </p:cNvPr>
              <p:cNvSpPr txBox="1"/>
              <p:nvPr/>
            </p:nvSpPr>
            <p:spPr>
              <a:xfrm>
                <a:off x="956752" y="6372560"/>
                <a:ext cx="679796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𝐴𝑐𝑎</m:t>
                    </m:r>
                    <m:r>
                      <a:rPr lang="en-US" sz="1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𝑠𝑢𝑝𝑜𝑛𝑔𝑜</m:t>
                    </m:r>
                    <m:r>
                      <a:rPr lang="en-US" sz="1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𝑞𝑢𝑒</m:t>
                    </m:r>
                    <m:r>
                      <a:rPr lang="en-US" sz="1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𝑒𝑠</m:t>
                    </m:r>
                    <m:r>
                      <a:rPr lang="en-US" sz="1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𝑑𝑒𝑐𝑖𝑟</m:t>
                    </m:r>
                    <m:r>
                      <a:rPr lang="en-US" sz="1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𝑞𝑢𝑒</m:t>
                    </m:r>
                    <m:r>
                      <a:rPr lang="en-US" sz="1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𝑙𝑎</m:t>
                    </m:r>
                    <m:r>
                      <a:rPr lang="en-US" sz="1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𝑏𝑜𝑏𝑖𝑛𝑎</m:t>
                    </m:r>
                    <m:r>
                      <a:rPr lang="en-US" sz="1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𝑡𝑖𝑒𝑛𝑒</m:t>
                    </m:r>
                    <m:r>
                      <a:rPr lang="en-US" sz="1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𝑝𝑒𝑟𝑑𝑖𝑑𝑎𝑠</m:t>
                    </m:r>
                    <m:r>
                      <a:rPr lang="en-US" sz="1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𝑏𝑎𝑠𝑖𝑐𝑎𝑚𝑒𝑛𝑡𝑒</m:t>
                    </m:r>
                    <m:r>
                      <a:rPr lang="en-US" sz="1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𝑞𝑢𝑒</m:t>
                    </m:r>
                    <m:r>
                      <a:rPr lang="en-US" sz="1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𝑐𝑜𝑛𝑠𝑒𝑐𝑢𝑒𝑛𝑐𝑖𝑎𝑠</m:t>
                    </m:r>
                    <m:r>
                      <a:rPr lang="en-US" sz="1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𝑡𝑟𝑎𝑒</m:t>
                    </m:r>
                    <m:r>
                      <a:rPr lang="en-US" sz="1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1200" dirty="0">
                    <a:solidFill>
                      <a:srgbClr val="7030A0"/>
                    </a:solidFill>
                  </a:rPr>
                  <a:t>  La </a:t>
                </a:r>
                <a:r>
                  <a:rPr lang="en-US" sz="1200" dirty="0" err="1">
                    <a:solidFill>
                      <a:srgbClr val="7030A0"/>
                    </a:solidFill>
                  </a:rPr>
                  <a:t>irr</a:t>
                </a:r>
                <a:r>
                  <a:rPr lang="en-US" sz="1200" dirty="0">
                    <a:solidFill>
                      <a:srgbClr val="7030A0"/>
                    </a:solidFill>
                  </a:rPr>
                  <a:t> del </a:t>
                </a:r>
                <a:r>
                  <a:rPr lang="en-US" sz="1200" dirty="0" err="1">
                    <a:solidFill>
                      <a:srgbClr val="7030A0"/>
                    </a:solidFill>
                  </a:rPr>
                  <a:t>diodo.Se</a:t>
                </a:r>
                <a:r>
                  <a:rPr lang="en-US" sz="1200" dirty="0">
                    <a:solidFill>
                      <a:srgbClr val="7030A0"/>
                    </a:solidFill>
                  </a:rPr>
                  <a:t> </a:t>
                </a:r>
                <a:r>
                  <a:rPr lang="en-US" sz="1200" dirty="0" err="1">
                    <a:solidFill>
                      <a:srgbClr val="7030A0"/>
                    </a:solidFill>
                  </a:rPr>
                  <a:t>podria</a:t>
                </a:r>
                <a:r>
                  <a:rPr lang="en-US" sz="1200" dirty="0">
                    <a:solidFill>
                      <a:srgbClr val="7030A0"/>
                    </a:solidFill>
                  </a:rPr>
                  <a:t> </a:t>
                </a:r>
                <a:r>
                  <a:rPr lang="en-US" sz="1200" dirty="0" err="1">
                    <a:solidFill>
                      <a:srgbClr val="7030A0"/>
                    </a:solidFill>
                  </a:rPr>
                  <a:t>hacer</a:t>
                </a:r>
                <a:r>
                  <a:rPr lang="en-US" sz="1200" dirty="0">
                    <a:solidFill>
                      <a:srgbClr val="7030A0"/>
                    </a:solidFill>
                  </a:rPr>
                  <a:t> el </a:t>
                </a:r>
                <a:r>
                  <a:rPr lang="en-US" sz="1200" dirty="0" err="1">
                    <a:solidFill>
                      <a:srgbClr val="7030A0"/>
                    </a:solidFill>
                  </a:rPr>
                  <a:t>calculo</a:t>
                </a:r>
                <a:r>
                  <a:rPr lang="en-US" sz="1200" dirty="0">
                    <a:solidFill>
                      <a:srgbClr val="7030A0"/>
                    </a:solidFill>
                  </a:rPr>
                  <a:t> </a:t>
                </a:r>
                <a:r>
                  <a:rPr lang="en-US" sz="1200" dirty="0" err="1">
                    <a:solidFill>
                      <a:srgbClr val="7030A0"/>
                    </a:solidFill>
                  </a:rPr>
                  <a:t>posta</a:t>
                </a:r>
                <a:r>
                  <a:rPr lang="en-US" sz="1200" dirty="0">
                    <a:solidFill>
                      <a:srgbClr val="7030A0"/>
                    </a:solidFill>
                  </a:rPr>
                  <a:t> con la R4 y </a:t>
                </a:r>
                <a:r>
                  <a:rPr lang="en-US" sz="1200" dirty="0" err="1">
                    <a:solidFill>
                      <a:srgbClr val="7030A0"/>
                    </a:solidFill>
                  </a:rPr>
                  <a:t>plotearlo</a:t>
                </a:r>
                <a:r>
                  <a:rPr lang="en-US" sz="1200" dirty="0">
                    <a:solidFill>
                      <a:srgbClr val="7030A0"/>
                    </a:solidFill>
                  </a:rPr>
                  <a:t> Tambien, </a:t>
                </a:r>
                <a:r>
                  <a:rPr lang="en-US" sz="1200" dirty="0" err="1">
                    <a:solidFill>
                      <a:srgbClr val="7030A0"/>
                    </a:solidFill>
                  </a:rPr>
                  <a:t>pero</a:t>
                </a:r>
                <a:r>
                  <a:rPr lang="en-US" sz="1200" dirty="0">
                    <a:solidFill>
                      <a:srgbClr val="7030A0"/>
                    </a:solidFill>
                  </a:rPr>
                  <a:t> </a:t>
                </a:r>
                <a:r>
                  <a:rPr lang="en-US" sz="1200" dirty="0" err="1">
                    <a:solidFill>
                      <a:srgbClr val="7030A0"/>
                    </a:solidFill>
                  </a:rPr>
                  <a:t>creo</a:t>
                </a:r>
                <a:r>
                  <a:rPr lang="en-US" sz="1200" dirty="0">
                    <a:solidFill>
                      <a:srgbClr val="7030A0"/>
                    </a:solidFill>
                  </a:rPr>
                  <a:t> que </a:t>
                </a:r>
                <a:r>
                  <a:rPr lang="en-US" sz="1200" dirty="0" err="1">
                    <a:solidFill>
                      <a:srgbClr val="7030A0"/>
                    </a:solidFill>
                  </a:rPr>
                  <a:t>seria</a:t>
                </a:r>
                <a:r>
                  <a:rPr lang="en-US" sz="1200" dirty="0">
                    <a:solidFill>
                      <a:srgbClr val="7030A0"/>
                    </a:solidFill>
                  </a:rPr>
                  <a:t> un extra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09EDDB5-C489-49EB-86F8-24105ED57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752" y="6372560"/>
                <a:ext cx="6797964" cy="369332"/>
              </a:xfrm>
              <a:prstGeom prst="rect">
                <a:avLst/>
              </a:prstGeom>
              <a:blipFill>
                <a:blip r:embed="rId9"/>
                <a:stretch>
                  <a:fillRect l="-1435" t="-13115" r="-134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821BC4F-D847-491F-A1B4-9DC2822F7E8D}"/>
              </a:ext>
            </a:extLst>
          </p:cNvPr>
          <p:cNvCxnSpPr>
            <a:cxnSpLocks/>
          </p:cNvCxnSpPr>
          <p:nvPr/>
        </p:nvCxnSpPr>
        <p:spPr>
          <a:xfrm flipV="1">
            <a:off x="8000178" y="3403878"/>
            <a:ext cx="0" cy="3010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86EBC4E-2BAA-424A-B839-B4A4DE4A8F72}"/>
              </a:ext>
            </a:extLst>
          </p:cNvPr>
          <p:cNvSpPr txBox="1"/>
          <p:nvPr/>
        </p:nvSpPr>
        <p:spPr>
          <a:xfrm>
            <a:off x="1058717" y="4928367"/>
            <a:ext cx="807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𝐺𝑟𝑎𝑓𝑖𝑐𝑜𝑠 𝑐𝑜𝑚𝑜 𝑙𝑜𝑠 𝑑𝑒 𝑐𝑙𝑎𝑠𝑒 Con el </a:t>
            </a:r>
            <a:r>
              <a:rPr lang="en-US" dirty="0" err="1">
                <a:solidFill>
                  <a:srgbClr val="00B0F0"/>
                </a:solidFill>
              </a:rPr>
              <a:t>circuito</a:t>
            </a:r>
            <a:r>
              <a:rPr lang="en-US" dirty="0">
                <a:solidFill>
                  <a:srgbClr val="00B0F0"/>
                </a:solidFill>
              </a:rPr>
              <a:t> de </a:t>
            </a:r>
            <a:r>
              <a:rPr lang="en-US" dirty="0" err="1">
                <a:solidFill>
                  <a:srgbClr val="00B0F0"/>
                </a:solidFill>
              </a:rPr>
              <a:t>clase</a:t>
            </a:r>
            <a:r>
              <a:rPr lang="en-US" dirty="0">
                <a:solidFill>
                  <a:srgbClr val="00B0F0"/>
                </a:solidFill>
              </a:rPr>
              <a:t> (sin R4 </a:t>
            </a:r>
            <a:r>
              <a:rPr lang="en-US" dirty="0" err="1">
                <a:solidFill>
                  <a:srgbClr val="00B0F0"/>
                </a:solidFill>
              </a:rPr>
              <a:t>pero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considerando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Vd</a:t>
            </a:r>
            <a:r>
              <a:rPr lang="en-US" dirty="0">
                <a:solidFill>
                  <a:srgbClr val="00B0F0"/>
                </a:solidFill>
              </a:rPr>
              <a:t>)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F08CBAED-8125-495E-8E3A-80E45E61C19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7537" y="3798285"/>
            <a:ext cx="9611333" cy="27742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9D08ACD-5B35-46DF-A804-63726835A112}"/>
              </a:ext>
            </a:extLst>
          </p:cNvPr>
          <p:cNvSpPr/>
          <p:nvPr/>
        </p:nvSpPr>
        <p:spPr>
          <a:xfrm>
            <a:off x="7241472" y="3775891"/>
            <a:ext cx="1529665" cy="254772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C90120-C7BB-4DC9-81D2-5376B430B6B4}"/>
              </a:ext>
            </a:extLst>
          </p:cNvPr>
          <p:cNvSpPr/>
          <p:nvPr/>
        </p:nvSpPr>
        <p:spPr>
          <a:xfrm>
            <a:off x="8979409" y="3798118"/>
            <a:ext cx="1335846" cy="232545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59D99611-6D0A-42DC-AA9F-824694A9D3F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1657" y="4449220"/>
            <a:ext cx="9733598" cy="49740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1CF47998-545B-4F7E-A01C-488658B05045}"/>
              </a:ext>
            </a:extLst>
          </p:cNvPr>
          <p:cNvSpPr/>
          <p:nvPr/>
        </p:nvSpPr>
        <p:spPr>
          <a:xfrm>
            <a:off x="581657" y="4474384"/>
            <a:ext cx="9698183" cy="41261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33C01C1F-59C8-4DCC-807B-EF9A2007089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1512" y="5401504"/>
            <a:ext cx="9029700" cy="3048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5169A7B4-5D14-4F4C-B0DF-6EC44984DA9E}"/>
              </a:ext>
            </a:extLst>
          </p:cNvPr>
          <p:cNvSpPr/>
          <p:nvPr/>
        </p:nvSpPr>
        <p:spPr>
          <a:xfrm>
            <a:off x="556487" y="5355153"/>
            <a:ext cx="9144725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FFE4AF6F-C381-4B14-AF65-15273E36816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71512" y="6026052"/>
            <a:ext cx="8248650" cy="3429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5FCBD3E0-DFA5-4A3A-91DA-A42A03A8CDC7}"/>
              </a:ext>
            </a:extLst>
          </p:cNvPr>
          <p:cNvSpPr/>
          <p:nvPr/>
        </p:nvSpPr>
        <p:spPr>
          <a:xfrm>
            <a:off x="581657" y="6004379"/>
            <a:ext cx="8405091" cy="25477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342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C2E2A9-BB0B-4A5A-81DC-72AB8365F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75" y="876160"/>
            <a:ext cx="10267950" cy="2762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14A1BC9-CAA3-4750-A1F4-2F8990A66451}"/>
                  </a:ext>
                </a:extLst>
              </p:cNvPr>
              <p:cNvSpPr txBox="1"/>
              <p:nvPr/>
            </p:nvSpPr>
            <p:spPr>
              <a:xfrm>
                <a:off x="967665" y="1544714"/>
                <a:ext cx="1550745" cy="5653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𝑖𝑑𝑒𝑎𝑙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14A1BC9-CAA3-4750-A1F4-2F8990A66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665" y="1544714"/>
                <a:ext cx="1550745" cy="5653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00F2C850-3B52-4A40-93E0-B52CA9EB28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2532" y="2287850"/>
            <a:ext cx="3768543" cy="170436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ACEA1D6-A709-4FF5-A52D-5AA6DE38D1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641" y="3140033"/>
            <a:ext cx="4401893" cy="170436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830EA0A-226B-45AD-A91E-64DC7FF442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2100" y="1274498"/>
            <a:ext cx="3590602" cy="8324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2EA6573-329C-4AB5-AC94-91000B549581}"/>
                  </a:ext>
                </a:extLst>
              </p:cNvPr>
              <p:cNvSpPr txBox="1"/>
              <p:nvPr/>
            </p:nvSpPr>
            <p:spPr>
              <a:xfrm>
                <a:off x="8250527" y="3879484"/>
                <a:ext cx="4571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2EA6573-329C-4AB5-AC94-91000B5495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527" y="3879484"/>
                <a:ext cx="457176" cy="276999"/>
              </a:xfrm>
              <a:prstGeom prst="rect">
                <a:avLst/>
              </a:prstGeom>
              <a:blipFill>
                <a:blip r:embed="rId7"/>
                <a:stretch>
                  <a:fillRect l="-4000" r="-1066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08CE2C1-9E07-405D-B89F-85569C485DCB}"/>
                  </a:ext>
                </a:extLst>
              </p:cNvPr>
              <p:cNvSpPr txBox="1"/>
              <p:nvPr/>
            </p:nvSpPr>
            <p:spPr>
              <a:xfrm>
                <a:off x="967664" y="2425083"/>
                <a:ext cx="1352613" cy="563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08CE2C1-9E07-405D-B89F-85569C485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664" y="2425083"/>
                <a:ext cx="1352613" cy="56387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A9F9E2D-42B8-4B59-8578-FBB4500097CF}"/>
                  </a:ext>
                </a:extLst>
              </p:cNvPr>
              <p:cNvSpPr txBox="1"/>
              <p:nvPr/>
            </p:nvSpPr>
            <p:spPr>
              <a:xfrm>
                <a:off x="967664" y="4856977"/>
                <a:ext cx="18880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𝐴𝑠𝑢𝑚𝑖𝑒𝑛𝑑𝑜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𝑐𝑡𝑒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A9F9E2D-42B8-4B59-8578-FBB450009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664" y="4856977"/>
                <a:ext cx="1888081" cy="276999"/>
              </a:xfrm>
              <a:prstGeom prst="rect">
                <a:avLst/>
              </a:prstGeom>
              <a:blipFill>
                <a:blip r:embed="rId9"/>
                <a:stretch>
                  <a:fillRect l="-2589" r="-2265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67EB15F-3B7E-4AC9-9671-94D4ED3056E9}"/>
                  </a:ext>
                </a:extLst>
              </p:cNvPr>
              <p:cNvSpPr txBox="1"/>
              <p:nvPr/>
            </p:nvSpPr>
            <p:spPr>
              <a:xfrm>
                <a:off x="865842" y="5313286"/>
                <a:ext cx="26226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67EB15F-3B7E-4AC9-9671-94D4ED305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842" y="5313286"/>
                <a:ext cx="2622641" cy="276999"/>
              </a:xfrm>
              <a:prstGeom prst="rect">
                <a:avLst/>
              </a:prstGeom>
              <a:blipFill>
                <a:blip r:embed="rId10"/>
                <a:stretch>
                  <a:fillRect l="-2093" t="-444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E2097E0-0037-435B-B935-1EE09C5C193E}"/>
                  </a:ext>
                </a:extLst>
              </p:cNvPr>
              <p:cNvSpPr txBox="1"/>
              <p:nvPr/>
            </p:nvSpPr>
            <p:spPr>
              <a:xfrm>
                <a:off x="6382722" y="5129827"/>
                <a:ext cx="14999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E2097E0-0037-435B-B935-1EE09C5C1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722" y="5129827"/>
                <a:ext cx="1499961" cy="276999"/>
              </a:xfrm>
              <a:prstGeom prst="rect">
                <a:avLst/>
              </a:prstGeom>
              <a:blipFill>
                <a:blip r:embed="rId11"/>
                <a:stretch>
                  <a:fillRect l="-3252" r="-122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59AD4FA-2891-4949-A972-47535B455FD8}"/>
                  </a:ext>
                </a:extLst>
              </p:cNvPr>
              <p:cNvSpPr txBox="1"/>
              <p:nvPr/>
            </p:nvSpPr>
            <p:spPr>
              <a:xfrm>
                <a:off x="8520818" y="5068913"/>
                <a:ext cx="14999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59AD4FA-2891-4949-A972-47535B455F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0818" y="5068913"/>
                <a:ext cx="1499961" cy="276999"/>
              </a:xfrm>
              <a:prstGeom prst="rect">
                <a:avLst/>
              </a:prstGeom>
              <a:blipFill>
                <a:blip r:embed="rId12"/>
                <a:stretch>
                  <a:fillRect l="-3659" r="-81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3FCD7D5-BC2D-4658-9419-37A5953F1E28}"/>
                  </a:ext>
                </a:extLst>
              </p:cNvPr>
              <p:cNvSpPr txBox="1"/>
              <p:nvPr/>
            </p:nvSpPr>
            <p:spPr>
              <a:xfrm>
                <a:off x="967663" y="5727358"/>
                <a:ext cx="13892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𝑝𝑟𝑜𝑚𝑒𝑑𝑖𝑜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3FCD7D5-BC2D-4658-9419-37A5953F1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663" y="5727358"/>
                <a:ext cx="1389226" cy="276999"/>
              </a:xfrm>
              <a:prstGeom prst="rect">
                <a:avLst/>
              </a:prstGeom>
              <a:blipFill>
                <a:blip r:embed="rId13"/>
                <a:stretch>
                  <a:fillRect l="-3947" t="-4444" r="-570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E382DFC-AB21-4E77-A67D-DBB82F1BE118}"/>
                  </a:ext>
                </a:extLst>
              </p:cNvPr>
              <p:cNvSpPr txBox="1"/>
              <p:nvPr/>
            </p:nvSpPr>
            <p:spPr>
              <a:xfrm>
                <a:off x="1548963" y="6141430"/>
                <a:ext cx="2256259" cy="5729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=&lt;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E382DFC-AB21-4E77-A67D-DBB82F1BE1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8963" y="6141430"/>
                <a:ext cx="2256259" cy="57291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CF9C9EC-EA2A-4752-8913-F1F81ADDFB0E}"/>
                  </a:ext>
                </a:extLst>
              </p:cNvPr>
              <p:cNvSpPr txBox="1"/>
              <p:nvPr/>
            </p:nvSpPr>
            <p:spPr>
              <a:xfrm>
                <a:off x="7475154" y="1377561"/>
                <a:ext cx="2545377" cy="304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𝑀𝐴𝑋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⋅5%=0.9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CF9C9EC-EA2A-4752-8913-F1F81ADDFB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5154" y="1377561"/>
                <a:ext cx="2545377" cy="304058"/>
              </a:xfrm>
              <a:prstGeom prst="rect">
                <a:avLst/>
              </a:prstGeom>
              <a:blipFill>
                <a:blip r:embed="rId15"/>
                <a:stretch>
                  <a:fillRect l="-1675" r="-1675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5603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C2E2A9-BB0B-4A5A-81DC-72AB8365F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75" y="876160"/>
            <a:ext cx="10267950" cy="2762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14A1BC9-CAA3-4750-A1F4-2F8990A66451}"/>
                  </a:ext>
                </a:extLst>
              </p:cNvPr>
              <p:cNvSpPr txBox="1"/>
              <p:nvPr/>
            </p:nvSpPr>
            <p:spPr>
              <a:xfrm>
                <a:off x="967665" y="1544714"/>
                <a:ext cx="1550745" cy="5653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𝑖𝑑𝑒𝑎𝑙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14A1BC9-CAA3-4750-A1F4-2F8990A66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665" y="1544714"/>
                <a:ext cx="1550745" cy="5653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00F2C850-3B52-4A40-93E0-B52CA9EB28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2532" y="2287850"/>
            <a:ext cx="3768543" cy="170436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ACEA1D6-A709-4FF5-A52D-5AA6DE38D1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566" y="3015586"/>
            <a:ext cx="4401893" cy="170436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830EA0A-226B-45AD-A91E-64DC7FF442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5341" y="1411152"/>
            <a:ext cx="3590602" cy="8324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2EA6573-329C-4AB5-AC94-91000B549581}"/>
                  </a:ext>
                </a:extLst>
              </p:cNvPr>
              <p:cNvSpPr txBox="1"/>
              <p:nvPr/>
            </p:nvSpPr>
            <p:spPr>
              <a:xfrm>
                <a:off x="8250527" y="3879484"/>
                <a:ext cx="4571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2EA6573-329C-4AB5-AC94-91000B5495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527" y="3879484"/>
                <a:ext cx="457176" cy="276999"/>
              </a:xfrm>
              <a:prstGeom prst="rect">
                <a:avLst/>
              </a:prstGeom>
              <a:blipFill>
                <a:blip r:embed="rId7"/>
                <a:stretch>
                  <a:fillRect l="-4000" r="-1066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08CE2C1-9E07-405D-B89F-85569C485DCB}"/>
                  </a:ext>
                </a:extLst>
              </p:cNvPr>
              <p:cNvSpPr txBox="1"/>
              <p:nvPr/>
            </p:nvSpPr>
            <p:spPr>
              <a:xfrm>
                <a:off x="967664" y="2266496"/>
                <a:ext cx="1352613" cy="563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08CE2C1-9E07-405D-B89F-85569C485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664" y="2266496"/>
                <a:ext cx="1352613" cy="56387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A9F9E2D-42B8-4B59-8578-FBB4500097CF}"/>
                  </a:ext>
                </a:extLst>
              </p:cNvPr>
              <p:cNvSpPr txBox="1"/>
              <p:nvPr/>
            </p:nvSpPr>
            <p:spPr>
              <a:xfrm>
                <a:off x="865842" y="4581452"/>
                <a:ext cx="18880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𝐴𝑠𝑢𝑚𝑖𝑒𝑛𝑑𝑜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𝑐𝑡𝑒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A9F9E2D-42B8-4B59-8578-FBB450009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842" y="4581452"/>
                <a:ext cx="1888081" cy="276999"/>
              </a:xfrm>
              <a:prstGeom prst="rect">
                <a:avLst/>
              </a:prstGeom>
              <a:blipFill>
                <a:blip r:embed="rId9"/>
                <a:stretch>
                  <a:fillRect l="-2581" r="-2258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67EB15F-3B7E-4AC9-9671-94D4ED3056E9}"/>
                  </a:ext>
                </a:extLst>
              </p:cNvPr>
              <p:cNvSpPr txBox="1"/>
              <p:nvPr/>
            </p:nvSpPr>
            <p:spPr>
              <a:xfrm>
                <a:off x="841754" y="4896648"/>
                <a:ext cx="26226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67EB15F-3B7E-4AC9-9671-94D4ED305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754" y="4896648"/>
                <a:ext cx="2622641" cy="276999"/>
              </a:xfrm>
              <a:prstGeom prst="rect">
                <a:avLst/>
              </a:prstGeom>
              <a:blipFill>
                <a:blip r:embed="rId10"/>
                <a:stretch>
                  <a:fillRect l="-2093" t="-217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E2097E0-0037-435B-B935-1EE09C5C193E}"/>
                  </a:ext>
                </a:extLst>
              </p:cNvPr>
              <p:cNvSpPr txBox="1"/>
              <p:nvPr/>
            </p:nvSpPr>
            <p:spPr>
              <a:xfrm>
                <a:off x="6382722" y="5129827"/>
                <a:ext cx="14999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E2097E0-0037-435B-B935-1EE09C5C1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722" y="5129827"/>
                <a:ext cx="1499961" cy="276999"/>
              </a:xfrm>
              <a:prstGeom prst="rect">
                <a:avLst/>
              </a:prstGeom>
              <a:blipFill>
                <a:blip r:embed="rId11"/>
                <a:stretch>
                  <a:fillRect l="-3252" r="-122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59AD4FA-2891-4949-A972-47535B455FD8}"/>
                  </a:ext>
                </a:extLst>
              </p:cNvPr>
              <p:cNvSpPr txBox="1"/>
              <p:nvPr/>
            </p:nvSpPr>
            <p:spPr>
              <a:xfrm>
                <a:off x="8520818" y="5068913"/>
                <a:ext cx="2829428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59AD4FA-2891-4949-A972-47535B455F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0818" y="5068913"/>
                <a:ext cx="2829428" cy="52591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196B95E-FD5F-4B37-85BD-76FE4C6256C6}"/>
                  </a:ext>
                </a:extLst>
              </p:cNvPr>
              <p:cNvSpPr txBox="1"/>
              <p:nvPr/>
            </p:nvSpPr>
            <p:spPr>
              <a:xfrm>
                <a:off x="6382721" y="6063583"/>
                <a:ext cx="1509579" cy="563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=&lt;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196B95E-FD5F-4B37-85BD-76FE4C625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721" y="6063583"/>
                <a:ext cx="1509579" cy="56387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ACD704C-1C9D-4C22-B865-975319F012D7}"/>
                  </a:ext>
                </a:extLst>
              </p:cNvPr>
              <p:cNvSpPr txBox="1"/>
              <p:nvPr/>
            </p:nvSpPr>
            <p:spPr>
              <a:xfrm>
                <a:off x="6598843" y="5596705"/>
                <a:ext cx="13892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𝑝𝑟𝑜𝑚𝑒𝑑𝑖𝑜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ACD704C-1C9D-4C22-B865-975319F01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8843" y="5596705"/>
                <a:ext cx="1389226" cy="276999"/>
              </a:xfrm>
              <a:prstGeom prst="rect">
                <a:avLst/>
              </a:prstGeom>
              <a:blipFill>
                <a:blip r:embed="rId14"/>
                <a:stretch>
                  <a:fillRect l="-3509" t="-2174" r="-570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0657B58-D83E-4B09-8AEA-91E6B91C3547}"/>
                  </a:ext>
                </a:extLst>
              </p:cNvPr>
              <p:cNvSpPr txBox="1"/>
              <p:nvPr/>
            </p:nvSpPr>
            <p:spPr>
              <a:xfrm>
                <a:off x="8520818" y="5609617"/>
                <a:ext cx="14999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0657B58-D83E-4B09-8AEA-91E6B91C3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0818" y="5609617"/>
                <a:ext cx="1499961" cy="276999"/>
              </a:xfrm>
              <a:prstGeom prst="rect">
                <a:avLst/>
              </a:prstGeom>
              <a:blipFill>
                <a:blip r:embed="rId15"/>
                <a:stretch>
                  <a:fillRect l="-3659" r="-81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31D8DB1-F1E7-40C6-9ED7-4F295DAC6DE2}"/>
                  </a:ext>
                </a:extLst>
              </p:cNvPr>
              <p:cNvSpPr txBox="1"/>
              <p:nvPr/>
            </p:nvSpPr>
            <p:spPr>
              <a:xfrm>
                <a:off x="703566" y="6424317"/>
                <a:ext cx="3654014" cy="5729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𝑂𝐹𝐹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31D8DB1-F1E7-40C6-9ED7-4F295DAC6D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566" y="6424317"/>
                <a:ext cx="3654014" cy="57291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C4F26F1-415E-42EB-BAD5-BEA4FE5BDB37}"/>
                  </a:ext>
                </a:extLst>
              </p:cNvPr>
              <p:cNvSpPr txBox="1"/>
              <p:nvPr/>
            </p:nvSpPr>
            <p:spPr>
              <a:xfrm>
                <a:off x="841753" y="5317827"/>
                <a:ext cx="50946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𝑑𝑒𝑠𝑝𝑟𝑒𝑐𝑖𝑜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?..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𝑐𝑜𝑟𝑟𝑖𝑒𝑛𝑡𝑒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𝑎𝑙𝑡𝑎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C4F26F1-415E-42EB-BAD5-BEA4FE5BD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753" y="5317827"/>
                <a:ext cx="5094600" cy="276999"/>
              </a:xfrm>
              <a:prstGeom prst="rect">
                <a:avLst/>
              </a:prstGeom>
              <a:blipFill>
                <a:blip r:embed="rId17"/>
                <a:stretch>
                  <a:fillRect l="-1196" t="-2174" r="-119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E16CF00-142D-4D84-A40F-EC9F9FB23B04}"/>
                  </a:ext>
                </a:extLst>
              </p:cNvPr>
              <p:cNvSpPr txBox="1"/>
              <p:nvPr/>
            </p:nvSpPr>
            <p:spPr>
              <a:xfrm>
                <a:off x="743856" y="5886616"/>
                <a:ext cx="43213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𝑑𝑒𝑠𝑝𝑟𝑒𝑐𝑖𝑜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𝑐𝑜𝑟𝑟𝑖𝑒𝑛𝑡𝑒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E16CF00-142D-4D84-A40F-EC9F9FB23B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856" y="5886616"/>
                <a:ext cx="4321311" cy="276999"/>
              </a:xfrm>
              <a:prstGeom prst="rect">
                <a:avLst/>
              </a:prstGeom>
              <a:blipFill>
                <a:blip r:embed="rId18"/>
                <a:stretch>
                  <a:fillRect l="-1410" t="-4444" r="-84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1548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C2E2A9-BB0B-4A5A-81DC-72AB8365F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75" y="876160"/>
            <a:ext cx="10267950" cy="2762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14A1BC9-CAA3-4750-A1F4-2F8990A66451}"/>
                  </a:ext>
                </a:extLst>
              </p:cNvPr>
              <p:cNvSpPr txBox="1"/>
              <p:nvPr/>
            </p:nvSpPr>
            <p:spPr>
              <a:xfrm>
                <a:off x="967665" y="1544714"/>
                <a:ext cx="1550745" cy="5653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𝑖𝑑𝑒𝑎𝑙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14A1BC9-CAA3-4750-A1F4-2F8990A66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665" y="1544714"/>
                <a:ext cx="1550745" cy="5653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00F2C850-3B52-4A40-93E0-B52CA9EB28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2532" y="2287850"/>
            <a:ext cx="3768543" cy="170436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ACEA1D6-A709-4FF5-A52D-5AA6DE38D1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641" y="3140033"/>
            <a:ext cx="4401893" cy="170436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830EA0A-226B-45AD-A91E-64DC7FF442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5341" y="1411152"/>
            <a:ext cx="3590602" cy="8324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2EA6573-329C-4AB5-AC94-91000B549581}"/>
                  </a:ext>
                </a:extLst>
              </p:cNvPr>
              <p:cNvSpPr txBox="1"/>
              <p:nvPr/>
            </p:nvSpPr>
            <p:spPr>
              <a:xfrm>
                <a:off x="8250527" y="3879484"/>
                <a:ext cx="4571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2EA6573-329C-4AB5-AC94-91000B5495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527" y="3879484"/>
                <a:ext cx="457176" cy="276999"/>
              </a:xfrm>
              <a:prstGeom prst="rect">
                <a:avLst/>
              </a:prstGeom>
              <a:blipFill>
                <a:blip r:embed="rId7"/>
                <a:stretch>
                  <a:fillRect l="-4000" r="-1066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08CE2C1-9E07-405D-B89F-85569C485DCB}"/>
                  </a:ext>
                </a:extLst>
              </p:cNvPr>
              <p:cNvSpPr txBox="1"/>
              <p:nvPr/>
            </p:nvSpPr>
            <p:spPr>
              <a:xfrm>
                <a:off x="967664" y="2425083"/>
                <a:ext cx="1352613" cy="563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08CE2C1-9E07-405D-B89F-85569C485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664" y="2425083"/>
                <a:ext cx="1352613" cy="56387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E2097E0-0037-435B-B935-1EE09C5C193E}"/>
                  </a:ext>
                </a:extLst>
              </p:cNvPr>
              <p:cNvSpPr txBox="1"/>
              <p:nvPr/>
            </p:nvSpPr>
            <p:spPr>
              <a:xfrm>
                <a:off x="6382722" y="5129827"/>
                <a:ext cx="14999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E2097E0-0037-435B-B935-1EE09C5C1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722" y="5129827"/>
                <a:ext cx="1499961" cy="276999"/>
              </a:xfrm>
              <a:prstGeom prst="rect">
                <a:avLst/>
              </a:prstGeom>
              <a:blipFill>
                <a:blip r:embed="rId9"/>
                <a:stretch>
                  <a:fillRect l="-3252" r="-122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59AD4FA-2891-4949-A972-47535B455FD8}"/>
                  </a:ext>
                </a:extLst>
              </p:cNvPr>
              <p:cNvSpPr txBox="1"/>
              <p:nvPr/>
            </p:nvSpPr>
            <p:spPr>
              <a:xfrm>
                <a:off x="8520818" y="5068913"/>
                <a:ext cx="2829428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59AD4FA-2891-4949-A972-47535B455F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0818" y="5068913"/>
                <a:ext cx="2829428" cy="52591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196B95E-FD5F-4B37-85BD-76FE4C6256C6}"/>
                  </a:ext>
                </a:extLst>
              </p:cNvPr>
              <p:cNvSpPr txBox="1"/>
              <p:nvPr/>
            </p:nvSpPr>
            <p:spPr>
              <a:xfrm>
                <a:off x="6382721" y="6063583"/>
                <a:ext cx="1509579" cy="563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=&lt;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196B95E-FD5F-4B37-85BD-76FE4C625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721" y="6063583"/>
                <a:ext cx="1509579" cy="56387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ACD704C-1C9D-4C22-B865-975319F012D7}"/>
                  </a:ext>
                </a:extLst>
              </p:cNvPr>
              <p:cNvSpPr txBox="1"/>
              <p:nvPr/>
            </p:nvSpPr>
            <p:spPr>
              <a:xfrm>
                <a:off x="6598843" y="5596705"/>
                <a:ext cx="13892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𝑝𝑟𝑜𝑚𝑒𝑑𝑖𝑜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ACD704C-1C9D-4C22-B865-975319F01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8843" y="5596705"/>
                <a:ext cx="1389226" cy="276999"/>
              </a:xfrm>
              <a:prstGeom prst="rect">
                <a:avLst/>
              </a:prstGeom>
              <a:blipFill>
                <a:blip r:embed="rId12"/>
                <a:stretch>
                  <a:fillRect l="-3509" t="-2174" r="-570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0657B58-D83E-4B09-8AEA-91E6B91C3547}"/>
                  </a:ext>
                </a:extLst>
              </p:cNvPr>
              <p:cNvSpPr txBox="1"/>
              <p:nvPr/>
            </p:nvSpPr>
            <p:spPr>
              <a:xfrm>
                <a:off x="8520818" y="5609617"/>
                <a:ext cx="14999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0657B58-D83E-4B09-8AEA-91E6B91C3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0818" y="5609617"/>
                <a:ext cx="1499961" cy="276999"/>
              </a:xfrm>
              <a:prstGeom prst="rect">
                <a:avLst/>
              </a:prstGeom>
              <a:blipFill>
                <a:blip r:embed="rId13"/>
                <a:stretch>
                  <a:fillRect l="-3659" r="-81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80C0BE6-B2A9-491A-A75D-60BEA31E4783}"/>
              </a:ext>
            </a:extLst>
          </p:cNvPr>
          <p:cNvCxnSpPr/>
          <p:nvPr/>
        </p:nvCxnSpPr>
        <p:spPr>
          <a:xfrm>
            <a:off x="1036320" y="5760720"/>
            <a:ext cx="3390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27CD3B7-2AF0-4744-A71B-65EF1A1C6E11}"/>
              </a:ext>
            </a:extLst>
          </p:cNvPr>
          <p:cNvCxnSpPr>
            <a:cxnSpLocks/>
          </p:cNvCxnSpPr>
          <p:nvPr/>
        </p:nvCxnSpPr>
        <p:spPr>
          <a:xfrm flipV="1">
            <a:off x="1234440" y="4777742"/>
            <a:ext cx="0" cy="1095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7F951DE-22BD-422A-8124-B59714C94530}"/>
              </a:ext>
            </a:extLst>
          </p:cNvPr>
          <p:cNvCxnSpPr/>
          <p:nvPr/>
        </p:nvCxnSpPr>
        <p:spPr>
          <a:xfrm flipV="1">
            <a:off x="1234440" y="5068913"/>
            <a:ext cx="274320" cy="173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9B0469D-251E-4F93-8B24-EAD18376DE70}"/>
              </a:ext>
            </a:extLst>
          </p:cNvPr>
          <p:cNvCxnSpPr>
            <a:cxnSpLocks/>
          </p:cNvCxnSpPr>
          <p:nvPr/>
        </p:nvCxnSpPr>
        <p:spPr>
          <a:xfrm>
            <a:off x="1508760" y="5068913"/>
            <a:ext cx="258430" cy="337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B2E826F-C74E-4E0B-A5B6-2242F7A7C1A4}"/>
              </a:ext>
            </a:extLst>
          </p:cNvPr>
          <p:cNvCxnSpPr>
            <a:cxnSpLocks/>
          </p:cNvCxnSpPr>
          <p:nvPr/>
        </p:nvCxnSpPr>
        <p:spPr>
          <a:xfrm flipV="1">
            <a:off x="1767190" y="5068914"/>
            <a:ext cx="640730" cy="337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7D990AF-266B-48DD-BBF4-F0B97FAA5ED2}"/>
              </a:ext>
            </a:extLst>
          </p:cNvPr>
          <p:cNvCxnSpPr>
            <a:cxnSpLocks/>
          </p:cNvCxnSpPr>
          <p:nvPr/>
        </p:nvCxnSpPr>
        <p:spPr>
          <a:xfrm>
            <a:off x="2407920" y="5068912"/>
            <a:ext cx="258430" cy="337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B22445C-C009-4388-BEB8-42D941B84C87}"/>
              </a:ext>
            </a:extLst>
          </p:cNvPr>
          <p:cNvCxnSpPr>
            <a:cxnSpLocks/>
          </p:cNvCxnSpPr>
          <p:nvPr/>
        </p:nvCxnSpPr>
        <p:spPr>
          <a:xfrm flipV="1">
            <a:off x="2666350" y="5076904"/>
            <a:ext cx="624841" cy="329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8ADBD85-C9E6-48DD-9A40-944E61834480}"/>
                  </a:ext>
                </a:extLst>
              </p:cNvPr>
              <p:cNvSpPr txBox="1"/>
              <p:nvPr/>
            </p:nvSpPr>
            <p:spPr>
              <a:xfrm>
                <a:off x="903329" y="4756560"/>
                <a:ext cx="2320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8ADBD85-C9E6-48DD-9A40-944E61834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329" y="4756560"/>
                <a:ext cx="232051" cy="276999"/>
              </a:xfrm>
              <a:prstGeom prst="rect">
                <a:avLst/>
              </a:prstGeom>
              <a:blipFill>
                <a:blip r:embed="rId14"/>
                <a:stretch>
                  <a:fillRect l="-26316" r="-7895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0705647-5F15-43A6-A841-DF47B0891665}"/>
              </a:ext>
            </a:extLst>
          </p:cNvPr>
          <p:cNvCxnSpPr/>
          <p:nvPr/>
        </p:nvCxnSpPr>
        <p:spPr>
          <a:xfrm>
            <a:off x="1234440" y="5237868"/>
            <a:ext cx="223266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24730E7-0882-4A31-B25C-72341A4D1209}"/>
              </a:ext>
            </a:extLst>
          </p:cNvPr>
          <p:cNvCxnSpPr/>
          <p:nvPr/>
        </p:nvCxnSpPr>
        <p:spPr>
          <a:xfrm>
            <a:off x="970900" y="6437973"/>
            <a:ext cx="3390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D33A9FD-0D79-42B6-9475-E4E97E62C224}"/>
              </a:ext>
            </a:extLst>
          </p:cNvPr>
          <p:cNvCxnSpPr>
            <a:cxnSpLocks/>
          </p:cNvCxnSpPr>
          <p:nvPr/>
        </p:nvCxnSpPr>
        <p:spPr>
          <a:xfrm flipV="1">
            <a:off x="1234440" y="5977847"/>
            <a:ext cx="0" cy="784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1E1F372-1070-49D0-84A7-0F6E48582F82}"/>
              </a:ext>
            </a:extLst>
          </p:cNvPr>
          <p:cNvCxnSpPr>
            <a:cxnSpLocks/>
          </p:cNvCxnSpPr>
          <p:nvPr/>
        </p:nvCxnSpPr>
        <p:spPr>
          <a:xfrm flipV="1">
            <a:off x="2666350" y="6264279"/>
            <a:ext cx="0" cy="498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50890B2-E8DF-445A-B388-A8734DD44F6E}"/>
                  </a:ext>
                </a:extLst>
              </p:cNvPr>
              <p:cNvSpPr txBox="1"/>
              <p:nvPr/>
            </p:nvSpPr>
            <p:spPr>
              <a:xfrm>
                <a:off x="903329" y="5956665"/>
                <a:ext cx="2719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50890B2-E8DF-445A-B388-A8734DD44F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329" y="5956665"/>
                <a:ext cx="271934" cy="276999"/>
              </a:xfrm>
              <a:prstGeom prst="rect">
                <a:avLst/>
              </a:prstGeom>
              <a:blipFill>
                <a:blip r:embed="rId15"/>
                <a:stretch>
                  <a:fillRect l="-20000" r="-666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91EA62B-C072-4061-9FCA-E2C78A29B685}"/>
              </a:ext>
            </a:extLst>
          </p:cNvPr>
          <p:cNvCxnSpPr>
            <a:cxnSpLocks/>
          </p:cNvCxnSpPr>
          <p:nvPr/>
        </p:nvCxnSpPr>
        <p:spPr>
          <a:xfrm flipV="1">
            <a:off x="1234440" y="6269016"/>
            <a:ext cx="25843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693B936-EA27-4F11-AA95-C69F822D48CB}"/>
              </a:ext>
            </a:extLst>
          </p:cNvPr>
          <p:cNvCxnSpPr/>
          <p:nvPr/>
        </p:nvCxnSpPr>
        <p:spPr>
          <a:xfrm>
            <a:off x="1492869" y="6763095"/>
            <a:ext cx="274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02DC945-8852-4733-BE77-24FDE76DFE68}"/>
              </a:ext>
            </a:extLst>
          </p:cNvPr>
          <p:cNvCxnSpPr>
            <a:cxnSpLocks/>
          </p:cNvCxnSpPr>
          <p:nvPr/>
        </p:nvCxnSpPr>
        <p:spPr>
          <a:xfrm>
            <a:off x="1767189" y="6269017"/>
            <a:ext cx="6407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23DBDC2-FAC9-4B3E-900E-DF158F60E7C2}"/>
              </a:ext>
            </a:extLst>
          </p:cNvPr>
          <p:cNvCxnSpPr/>
          <p:nvPr/>
        </p:nvCxnSpPr>
        <p:spPr>
          <a:xfrm>
            <a:off x="2397745" y="6762705"/>
            <a:ext cx="274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6D007A6-DB61-43F2-8E17-971A9D901260}"/>
              </a:ext>
            </a:extLst>
          </p:cNvPr>
          <p:cNvCxnSpPr>
            <a:cxnSpLocks/>
          </p:cNvCxnSpPr>
          <p:nvPr/>
        </p:nvCxnSpPr>
        <p:spPr>
          <a:xfrm>
            <a:off x="1492870" y="6269017"/>
            <a:ext cx="0" cy="493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08B0E6F-996F-4758-93B6-A8B2CB35D5EA}"/>
              </a:ext>
            </a:extLst>
          </p:cNvPr>
          <p:cNvCxnSpPr>
            <a:cxnSpLocks/>
          </p:cNvCxnSpPr>
          <p:nvPr/>
        </p:nvCxnSpPr>
        <p:spPr>
          <a:xfrm>
            <a:off x="1767190" y="6269016"/>
            <a:ext cx="0" cy="493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DC7285A-93A6-43D7-BE96-C73BBB4E5134}"/>
              </a:ext>
            </a:extLst>
          </p:cNvPr>
          <p:cNvCxnSpPr>
            <a:cxnSpLocks/>
          </p:cNvCxnSpPr>
          <p:nvPr/>
        </p:nvCxnSpPr>
        <p:spPr>
          <a:xfrm>
            <a:off x="2397745" y="6264279"/>
            <a:ext cx="0" cy="498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DC64BFD-9F39-486D-9035-F5BA4F84FC3E}"/>
              </a:ext>
            </a:extLst>
          </p:cNvPr>
          <p:cNvCxnSpPr>
            <a:cxnSpLocks/>
          </p:cNvCxnSpPr>
          <p:nvPr/>
        </p:nvCxnSpPr>
        <p:spPr>
          <a:xfrm>
            <a:off x="2666350" y="6264279"/>
            <a:ext cx="3664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65AB4E8-30FB-4BDA-90E4-62A8189AECBD}"/>
                  </a:ext>
                </a:extLst>
              </p:cNvPr>
              <p:cNvSpPr txBox="1"/>
              <p:nvPr/>
            </p:nvSpPr>
            <p:spPr>
              <a:xfrm>
                <a:off x="1292036" y="6579690"/>
                <a:ext cx="727707" cy="1692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5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5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5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500" b="0" i="1" smtClean="0">
                          <a:latin typeface="Cambria Math" panose="02040503050406030204" pitchFamily="18" charset="0"/>
                        </a:rPr>
                        <m:t>)−</m:t>
                      </m:r>
                      <m:sSub>
                        <m:sSubPr>
                          <m:ctrlPr>
                            <a:rPr lang="en-US" sz="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5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sz="5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65AB4E8-30FB-4BDA-90E4-62A8189AEC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036" y="6579690"/>
                <a:ext cx="727707" cy="1692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326F49D-30B1-472A-951B-E0890CFE2860}"/>
                  </a:ext>
                </a:extLst>
              </p:cNvPr>
              <p:cNvSpPr txBox="1"/>
              <p:nvPr/>
            </p:nvSpPr>
            <p:spPr>
              <a:xfrm>
                <a:off x="1251009" y="6273802"/>
                <a:ext cx="241182" cy="1692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5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326F49D-30B1-472A-951B-E0890CFE28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009" y="6273802"/>
                <a:ext cx="241182" cy="1692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7462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BFCD09-87F1-4B6B-A20C-6A549A84A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873" y="720755"/>
            <a:ext cx="6255559" cy="353401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16F7DC4-E059-48E6-AD1D-BB6DA8D60991}"/>
              </a:ext>
            </a:extLst>
          </p:cNvPr>
          <p:cNvGrpSpPr/>
          <p:nvPr/>
        </p:nvGrpSpPr>
        <p:grpSpPr>
          <a:xfrm>
            <a:off x="7411763" y="1257300"/>
            <a:ext cx="4588423" cy="3095624"/>
            <a:chOff x="7411763" y="1257300"/>
            <a:chExt cx="4588423" cy="309562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78EDA73-C0AE-41E3-9D07-CC9960725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11763" y="1657349"/>
              <a:ext cx="4588423" cy="269557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45009E8-F14B-442A-B02E-CB6A3E0257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62850" y="1257300"/>
              <a:ext cx="4286250" cy="485775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46D3EE40-A32E-4DD0-9392-8BA9B354EB3E}"/>
              </a:ext>
            </a:extLst>
          </p:cNvPr>
          <p:cNvSpPr/>
          <p:nvPr/>
        </p:nvSpPr>
        <p:spPr>
          <a:xfrm>
            <a:off x="4884420" y="3204839"/>
            <a:ext cx="784860" cy="2241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A00FC75-F9BC-4F87-98A9-31C561AC9A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9051" y="4665214"/>
            <a:ext cx="5429725" cy="2139335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B0CC438-CC4A-4B3C-A41D-5EAC1298BF70}"/>
              </a:ext>
            </a:extLst>
          </p:cNvPr>
          <p:cNvCxnSpPr>
            <a:cxnSpLocks/>
            <a:stCxn id="21" idx="4"/>
            <a:endCxn id="20" idx="0"/>
          </p:cNvCxnSpPr>
          <p:nvPr/>
        </p:nvCxnSpPr>
        <p:spPr>
          <a:xfrm flipH="1">
            <a:off x="8695281" y="4151512"/>
            <a:ext cx="644028" cy="16722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5784EC15-3016-41B5-BD7D-0D731BE0C43D}"/>
              </a:ext>
            </a:extLst>
          </p:cNvPr>
          <p:cNvSpPr/>
          <p:nvPr/>
        </p:nvSpPr>
        <p:spPr>
          <a:xfrm>
            <a:off x="8131152" y="5823751"/>
            <a:ext cx="1128258" cy="87001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1D1C0F5-4C54-4A05-9510-DA05F0C478E3}"/>
              </a:ext>
            </a:extLst>
          </p:cNvPr>
          <p:cNvSpPr/>
          <p:nvPr/>
        </p:nvSpPr>
        <p:spPr>
          <a:xfrm>
            <a:off x="7830105" y="2441360"/>
            <a:ext cx="3018408" cy="171015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44E07D9-8615-4E6A-BDA1-D70F77DFDDFF}"/>
              </a:ext>
            </a:extLst>
          </p:cNvPr>
          <p:cNvSpPr/>
          <p:nvPr/>
        </p:nvSpPr>
        <p:spPr>
          <a:xfrm>
            <a:off x="1198485" y="3524436"/>
            <a:ext cx="5548544" cy="31229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149E844-6CD5-4927-A366-FD1E3415F541}"/>
              </a:ext>
            </a:extLst>
          </p:cNvPr>
          <p:cNvCxnSpPr>
            <a:cxnSpLocks/>
          </p:cNvCxnSpPr>
          <p:nvPr/>
        </p:nvCxnSpPr>
        <p:spPr>
          <a:xfrm flipV="1">
            <a:off x="1198485" y="3071674"/>
            <a:ext cx="124288" cy="4527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B44217A-D43E-4121-A195-27BBD0EF561C}"/>
              </a:ext>
            </a:extLst>
          </p:cNvPr>
          <p:cNvCxnSpPr/>
          <p:nvPr/>
        </p:nvCxnSpPr>
        <p:spPr>
          <a:xfrm flipH="1">
            <a:off x="3515557" y="603682"/>
            <a:ext cx="1731146" cy="985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09BB7A9-DA39-48F1-AE19-4ADF2E5EA60F}"/>
                  </a:ext>
                </a:extLst>
              </p:cNvPr>
              <p:cNvSpPr txBox="1"/>
              <p:nvPr/>
            </p:nvSpPr>
            <p:spPr>
              <a:xfrm>
                <a:off x="2852464" y="173416"/>
                <a:ext cx="90314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𝐸𝑠𝑡𝑜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𝑒𝑟𝑎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𝑝𝑢𝑠h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𝑝𝑢𝑙𝑙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𝑠𝑒𝑟𝑣𝑖𝑎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𝑝𝑎𝑟𝑎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𝑝𝑜𝑑𝑒𝑟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𝑝𝑟𝑜𝑣𝑒𝑒𝑟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𝑀𝑂𝑆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𝑢𝑛𝑎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𝑐𝑜𝑟𝑟𝑖𝑒𝑛𝑡𝑒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𝑔𝑟𝑎𝑛𝑑𝑒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𝑔𝑎𝑡𝑒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09BB7A9-DA39-48F1-AE19-4ADF2E5EA6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464" y="173416"/>
                <a:ext cx="9031447" cy="276999"/>
              </a:xfrm>
              <a:prstGeom prst="rect">
                <a:avLst/>
              </a:prstGeom>
              <a:blipFill>
                <a:blip r:embed="rId6"/>
                <a:stretch>
                  <a:fillRect l="-203" t="-2174" r="-338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FA69AAB-BFF8-40B0-8B2C-642E02E002E0}"/>
                  </a:ext>
                </a:extLst>
              </p:cNvPr>
              <p:cNvSpPr txBox="1"/>
              <p:nvPr/>
            </p:nvSpPr>
            <p:spPr>
              <a:xfrm>
                <a:off x="1322773" y="4839004"/>
                <a:ext cx="65034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𝑃𝑜𝑟</m:t>
                      </m:r>
                      <m:r>
                        <a:rPr lang="en-US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𝑓𝑢𝑒𝑛𝑡𝑒</m:t>
                      </m:r>
                      <m:r>
                        <a:rPr lang="en-US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𝑖𝑑𝑒𝑎𝑙</m:t>
                      </m:r>
                      <m:r>
                        <a:rPr lang="en-US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𝑠𝑒</m:t>
                      </m:r>
                      <m:r>
                        <a:rPr lang="en-US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𝑟𝑒𝑓𝑖𝑒𝑟𝑒</m:t>
                      </m:r>
                      <m:r>
                        <a:rPr lang="en-US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𝑒𝑠𝑎</m:t>
                      </m:r>
                      <m:r>
                        <a:rPr lang="en-US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?  </m:t>
                      </m:r>
                      <m:r>
                        <a:rPr lang="en-US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𝑠𝑖𝑛𝑜</m:t>
                      </m:r>
                      <m:r>
                        <a:rPr lang="en-US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𝑛𝑜</m:t>
                      </m:r>
                      <m:r>
                        <a:rPr lang="en-US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𝑠𝑒</m:t>
                      </m:r>
                      <m:r>
                        <a:rPr lang="en-US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𝑝𝑎𝑟𝑎</m:t>
                      </m:r>
                      <m:r>
                        <a:rPr lang="en-US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𝑞𝑢𝑒</m:t>
                      </m:r>
                      <m:r>
                        <a:rPr lang="en-US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𝑒𝑙</m:t>
                      </m:r>
                      <m:r>
                        <a:rPr lang="en-US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FA69AAB-BFF8-40B0-8B2C-642E02E00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2773" y="4839004"/>
                <a:ext cx="6503447" cy="276999"/>
              </a:xfrm>
              <a:prstGeom prst="rect">
                <a:avLst/>
              </a:prstGeom>
              <a:blipFill>
                <a:blip r:embed="rId7"/>
                <a:stretch>
                  <a:fillRect l="-94" t="-2222" r="-84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41CAA37-2C7D-428B-BE3A-3B4F53B802E5}"/>
                  </a:ext>
                </a:extLst>
              </p:cNvPr>
              <p:cNvSpPr txBox="1"/>
              <p:nvPr/>
            </p:nvSpPr>
            <p:spPr>
              <a:xfrm>
                <a:off x="502361" y="5396018"/>
                <a:ext cx="3273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𝑃𝑜𝑟</m:t>
                      </m:r>
                      <m:r>
                        <a:rPr lang="en-US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𝑓𝑢𝑒𝑛𝑡𝑒</m:t>
                      </m:r>
                      <m:r>
                        <a:rPr lang="en-US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𝑟𝑒𝑎𝑙</m:t>
                      </m:r>
                      <m:r>
                        <a:rPr lang="en-US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𝑠𝑒</m:t>
                      </m:r>
                      <m:r>
                        <a:rPr lang="en-US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𝑟𝑒𝑓𝑖𝑒𝑟𝑒</m:t>
                      </m:r>
                      <m:r>
                        <a:rPr lang="en-US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41CAA37-2C7D-428B-BE3A-3B4F53B80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361" y="5396018"/>
                <a:ext cx="3273781" cy="276999"/>
              </a:xfrm>
              <a:prstGeom prst="rect">
                <a:avLst/>
              </a:prstGeom>
              <a:blipFill>
                <a:blip r:embed="rId8"/>
                <a:stretch>
                  <a:fillRect l="-559" t="-217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38AD9CC-E9E2-43E7-BB66-1F2B1CE38B00}"/>
              </a:ext>
            </a:extLst>
          </p:cNvPr>
          <p:cNvCxnSpPr/>
          <p:nvPr/>
        </p:nvCxnSpPr>
        <p:spPr>
          <a:xfrm flipV="1">
            <a:off x="4884420" y="3499523"/>
            <a:ext cx="3167627" cy="1165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EB07713-6038-4139-91B0-1A12B27866F6}"/>
              </a:ext>
            </a:extLst>
          </p:cNvPr>
          <p:cNvCxnSpPr>
            <a:cxnSpLocks/>
            <a:stCxn id="33" idx="1"/>
          </p:cNvCxnSpPr>
          <p:nvPr/>
        </p:nvCxnSpPr>
        <p:spPr>
          <a:xfrm flipV="1">
            <a:off x="502361" y="2814221"/>
            <a:ext cx="1585593" cy="2720297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466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8659BA-1D48-4CB7-BC47-83B96147E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99" y="392757"/>
            <a:ext cx="11117802" cy="8649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8C322E-DD1A-455C-B3E8-0316D9084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670" y="1933574"/>
            <a:ext cx="3647958" cy="42195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7958C30-78E9-45E6-A473-895BB7CF8C6D}"/>
                  </a:ext>
                </a:extLst>
              </p:cNvPr>
              <p:cNvSpPr txBox="1"/>
              <p:nvPr/>
            </p:nvSpPr>
            <p:spPr>
              <a:xfrm>
                <a:off x="5921405" y="2077374"/>
                <a:ext cx="40580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𝐶𝑢𝑎𝑙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𝑡𝑜𝑑𝑜𝑠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𝑑𝑖𝑠𝑐𝑜𝑛𝑡𝑖𝑛𝑢𝑜𝑠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7958C30-78E9-45E6-A473-895BB7CF8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405" y="2077374"/>
                <a:ext cx="4058099" cy="276999"/>
              </a:xfrm>
              <a:prstGeom prst="rect">
                <a:avLst/>
              </a:prstGeom>
              <a:blipFill>
                <a:blip r:embed="rId4"/>
                <a:stretch>
                  <a:fillRect l="-1051" r="-90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3AC2628-635C-4431-B2E0-D6736593A8FC}"/>
                  </a:ext>
                </a:extLst>
              </p:cNvPr>
              <p:cNvSpPr txBox="1"/>
              <p:nvPr/>
            </p:nvSpPr>
            <p:spPr>
              <a:xfrm>
                <a:off x="5780841" y="2897025"/>
                <a:ext cx="46099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𝑞𝑢𝑒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𝑐𝑢𝑚𝑝𝑙𝑎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𝑟𝑒𝑞𝑢𝑖𝑠𝑖𝑡𝑜𝑠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𝑡𝑎𝑏𝑙𝑎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3AC2628-635C-4431-B2E0-D6736593A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841" y="2897025"/>
                <a:ext cx="4609916" cy="276999"/>
              </a:xfrm>
              <a:prstGeom prst="rect">
                <a:avLst/>
              </a:prstGeom>
              <a:blipFill>
                <a:blip r:embed="rId5"/>
                <a:stretch>
                  <a:fillRect l="-661" t="-2174" r="-661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AE9392B-C9E4-49D7-A342-ABEC15806C92}"/>
                  </a:ext>
                </a:extLst>
              </p:cNvPr>
              <p:cNvSpPr txBox="1"/>
              <p:nvPr/>
            </p:nvSpPr>
            <p:spPr>
              <a:xfrm>
                <a:off x="6702640" y="1469810"/>
                <a:ext cx="37943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/>
                        <m:t>Discontinuous</m:t>
                      </m:r>
                      <m:r>
                        <m:rPr>
                          <m:nor/>
                        </m:rPr>
                        <a:rPr lang="en-US"/>
                        <m:t> </m:t>
                      </m:r>
                      <m:r>
                        <m:rPr>
                          <m:nor/>
                        </m:rPr>
                        <a:rPr lang="en-US"/>
                        <m:t>Conduction</m:t>
                      </m:r>
                      <m:r>
                        <m:rPr>
                          <m:nor/>
                        </m:rPr>
                        <a:rPr lang="en-US"/>
                        <m:t> </m:t>
                      </m:r>
                      <m:r>
                        <m:rPr>
                          <m:nor/>
                        </m:rPr>
                        <a:rPr lang="en-US"/>
                        <m:t>Mode</m:t>
                      </m:r>
                      <m:r>
                        <m:rPr>
                          <m:nor/>
                        </m:rPr>
                        <a:rPr lang="en-US"/>
                        <m:t> (</m:t>
                      </m:r>
                      <m:r>
                        <m:rPr>
                          <m:nor/>
                        </m:rPr>
                        <a:rPr lang="en-US" b="1"/>
                        <m:t>DCM</m:t>
                      </m:r>
                      <m:r>
                        <m:rPr>
                          <m:nor/>
                        </m:rPr>
                        <a:rPr lang="en-US"/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AE9392B-C9E4-49D7-A342-ABEC15806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2640" y="1469810"/>
                <a:ext cx="3794308" cy="276999"/>
              </a:xfrm>
              <a:prstGeom prst="rect">
                <a:avLst/>
              </a:prstGeom>
              <a:blipFill>
                <a:blip r:embed="rId6"/>
                <a:stretch>
                  <a:fillRect l="-1125" t="-2174" r="-1768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98B922F-D9AE-48E0-B05A-494135ADE503}"/>
                  </a:ext>
                </a:extLst>
              </p:cNvPr>
              <p:cNvSpPr txBox="1"/>
              <p:nvPr/>
            </p:nvSpPr>
            <p:spPr>
              <a:xfrm>
                <a:off x="5780841" y="3683977"/>
                <a:ext cx="45675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𝐻𝑎𝑏𝑖𝑎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𝑢𝑛𝑎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𝑑𝑒𝑠𝑣𝑒𝑛𝑡𝑎𝑗𝑎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𝑑𝑖𝑠𝑐𝑜𝑛𝑡𝑖𝑛𝑢𝑜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98B922F-D9AE-48E0-B05A-494135ADE5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841" y="3683977"/>
                <a:ext cx="4567532" cy="276999"/>
              </a:xfrm>
              <a:prstGeom prst="rect">
                <a:avLst/>
              </a:prstGeom>
              <a:blipFill>
                <a:blip r:embed="rId7"/>
                <a:stretch>
                  <a:fillRect l="-800" t="-2174" r="-667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D94A882-A7DC-4ED6-872C-9D02CFA059B8}"/>
                  </a:ext>
                </a:extLst>
              </p:cNvPr>
              <p:cNvSpPr txBox="1"/>
              <p:nvPr/>
            </p:nvSpPr>
            <p:spPr>
              <a:xfrm>
                <a:off x="4847846" y="4255448"/>
                <a:ext cx="68070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𝑃𝑒𝑟𝑜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𝑣𝑒𝑛𝑡𝑎𝑗𝑎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𝑒𝑟𝑎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𝑝𝑜𝑡𝑒𝑛𝑐𝑖𝑎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𝑑𝑖𝑠𝑖𝑝𝑎𝑑𝑎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𝑑𝑒𝑏𝑒𝑟𝑖𝑎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𝑚𝑒𝑛𝑜𝑟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D94A882-A7DC-4ED6-872C-9D02CFA059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846" y="4255448"/>
                <a:ext cx="6807055" cy="276999"/>
              </a:xfrm>
              <a:prstGeom prst="rect">
                <a:avLst/>
              </a:prstGeom>
              <a:blipFill>
                <a:blip r:embed="rId8"/>
                <a:stretch>
                  <a:fillRect l="-269" t="-217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9898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C61B26504B04B4D95100D704B757BCF" ma:contentTypeVersion="5" ma:contentTypeDescription="Crear nuevo documento." ma:contentTypeScope="" ma:versionID="0da58aedbe458f070a704d402eb2a8c7">
  <xsd:schema xmlns:xsd="http://www.w3.org/2001/XMLSchema" xmlns:xs="http://www.w3.org/2001/XMLSchema" xmlns:p="http://schemas.microsoft.com/office/2006/metadata/properties" xmlns:ns3="7cb708b1-b0dc-4240-9a1c-d4b2afd99dab" xmlns:ns4="23e04b64-66d7-4873-bf70-fe6226af7ac5" targetNamespace="http://schemas.microsoft.com/office/2006/metadata/properties" ma:root="true" ma:fieldsID="3e4149d49dccb4b5b66f260f131736d0" ns3:_="" ns4:_="">
    <xsd:import namespace="7cb708b1-b0dc-4240-9a1c-d4b2afd99dab"/>
    <xsd:import namespace="23e04b64-66d7-4873-bf70-fe6226af7a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b708b1-b0dc-4240-9a1c-d4b2afd99da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e04b64-66d7-4873-bf70-fe6226af7a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EF4754D-8FA4-447E-B602-3E5F3CCB0B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145666-A0D9-41CA-99B6-5134C45C90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cb708b1-b0dc-4240-9a1c-d4b2afd99dab"/>
    <ds:schemaRef ds:uri="23e04b64-66d7-4873-bf70-fe6226af7ac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B5078CB-353E-4148-A2C2-B47F4F3E092C}">
  <ds:schemaRefs>
    <ds:schemaRef ds:uri="http://purl.org/dc/dcmitype/"/>
    <ds:schemaRef ds:uri="23e04b64-66d7-4873-bf70-fe6226af7ac5"/>
    <ds:schemaRef ds:uri="7cb708b1-b0dc-4240-9a1c-d4b2afd99dab"/>
    <ds:schemaRef ds:uri="http://schemas.microsoft.com/office/2006/documentManagement/types"/>
    <ds:schemaRef ds:uri="http://purl.org/dc/terms/"/>
    <ds:schemaRef ds:uri="http://schemas.microsoft.com/office/2006/metadata/properties"/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359</Words>
  <Application>Microsoft Office PowerPoint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Joaquín Mestanza</dc:creator>
  <cp:lastModifiedBy>Joaquín Mestanza</cp:lastModifiedBy>
  <cp:revision>2</cp:revision>
  <dcterms:created xsi:type="dcterms:W3CDTF">2021-04-11T01:17:21Z</dcterms:created>
  <dcterms:modified xsi:type="dcterms:W3CDTF">2021-04-12T18:38:40Z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0x0101009C61B26504B04B4D95100D704B757BCF</vt:lpwstr>
  </property>
</Properties>
</file>