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Relationship Id="rId6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BenchBot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834125"/>
            <a:ext cx="8520600" cy="123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EC 500 D1 Final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Presented by JoJo Meunier and Mike Ferguson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in a straight line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Divide line into many points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Calculate step sequence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Send move commands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Various communication algorithms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500" y="549300"/>
            <a:ext cx="4270825" cy="433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Electronic Pipettor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stack stepper motor linear actuator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3D printed case with a tip adapter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Teflon piston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Borosilicate glass barrel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Need to fix sealing mechanism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997" y="1480950"/>
            <a:ext cx="3373299" cy="32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000" y="2849748"/>
            <a:ext cx="3483199" cy="195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Path Finding Algorithm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3831600" cy="380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200" y="1098023"/>
            <a:ext cx="6803599" cy="391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96300" y="4659825"/>
            <a:ext cx="1725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JoJo Meunier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Successes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Implemented user interface that can be used by non-programmers to run lab tasks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Implemented algorithms that allow for the robot to move to specified coordinates along the most direct path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Implemented 3D model view in interface to allow user to visualize the path the robot will take as well as where objects should be placed in a workspace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Forward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Better stepper motors for Dobot (More torque, higher resolution)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Bigger arm? Manufacture the arm from CAD files (~$250?)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Improve the serial protocol. Run everything from Raspberry Pi? (More RAM)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Add functionality to add custom menu items. Start developing useful tasks.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Calibration functionality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Finish the pipettor construction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To build a low cost robot with a user friendly interface that could assist biologist in performing tedious lab tasks such as PCR. Example: Colony PCR of dozens of colonies to submit for sequencing - increases chances of cloning success and saves money (don’t have to sequence all the colonies).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Automating steps in the cloning process would allow for repeatability in experimental results (save time and money) as well as save the biologist many hours of doing repeat tasks.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Functionality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Dobot - $500 (now $900) 4 axis robot, stepper motor driven with 10:1 planetary gear (increase resolution).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Arduino Mega 2560 - firmware to control stepper motors, 10$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RAMPS 1.4 - $10 board for stepper motor drivers, used in 3D printers, I2C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Electronic Pipettor - Uses a can stack linear actuator to move a teflon piston up and down a glass tube. 3D printed case and tip adapter (cost ~$100-$150).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Laptop or Raspberry Pi to run the software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96300" y="4659825"/>
            <a:ext cx="1725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Mike Ferguson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3020798"/>
            <a:ext cx="2137697" cy="16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250" y="3020799"/>
            <a:ext cx="1893399" cy="120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500" y="3020796"/>
            <a:ext cx="2058074" cy="101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0424" y="2888462"/>
            <a:ext cx="2275274" cy="190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 Functionality 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3335400" cy="388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User friendly GUI that allows someone to control the robot manually by sending it coordinates directly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Menu items allow the user to select from list of tasks they want to perform 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Standard json file is provided to user that defines where each item in a workspace is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Objects are rendered in 3D scene on the workspace tab of the interface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/>
              <a:t>Defined path can be run from interface by pressing a button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000" y="984525"/>
            <a:ext cx="4826373" cy="41589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96300" y="4659825"/>
            <a:ext cx="1725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JoJo Meunier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Specification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BenchBot should allow the user to define their own workspace and instructions for each task by taking a standard json file that was provided and modifying it for their needs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Robot should be low in cost ~ $1000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It should move smoothly with no unpredicted movements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Speed should be on the order of seconds to move from A to B (reliability more important than speed)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Accuracy and resolution should be sufficient to pick up a pipette (few mm in diameter)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It should be able to determine best path to take and avoid obstacles in workspace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Small footprint, but large enough workspace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Be able to perform simple tasks for long periods of time ~ on the scale of several hours or even days (Feedback and Quality control)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Software should not be web based (could result in dropped commands)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775" y="287400"/>
            <a:ext cx="5892974" cy="4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3D Model Rendering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05075" y="1130575"/>
            <a:ext cx="3387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Dimensions of all workspace objects are defined in python dictionaries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Dictionaries are used to create a json file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Coordinate locations and dimensions are used to define the location of 3D cube and size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Render cubes using pyopengl widget that is embedded into WorkSpace tab on GUI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Path way is defined and lines are drawn over cubes to demo the path the robot will travel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96300" y="4659825"/>
            <a:ext cx="1725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JoJo Meunier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325" y="1462100"/>
            <a:ext cx="5488775" cy="237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Inverse Kinematics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3201300" cy="359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Translation algorithm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Converts cartesian coordinate position to polar coordinates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Polar coordinates are used as instructions for how the arm angle should change through a given path 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Has an error check so that coordinates are not outside of the Dobot’s possible angle constraints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100" y="173437"/>
            <a:ext cx="4978550" cy="46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96300" y="4659825"/>
            <a:ext cx="1725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Mike Ferguson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Serial Communication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Send data over Universal Serial Bus (USB)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Binary vs. Character based protocols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Arduino only has 8MB of RAM!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Serial Buffer is only 64 bytes!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Error checking can be incorporated (checksum)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50" y="3310025"/>
            <a:ext cx="3161100" cy="8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300" y="3484175"/>
            <a:ext cx="3585525" cy="5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