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0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47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46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6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0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6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00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1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1A92-2663-4224-B182-B94992693F7E}" type="datetimeFigureOut">
              <a:rPr lang="en-AU" smtClean="0"/>
              <a:t>30/10/22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CD63-527E-4950-9946-1CB648A5D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9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003A26-DF8A-C5AB-A753-FA810980D2F1}"/>
              </a:ext>
            </a:extLst>
          </p:cNvPr>
          <p:cNvSpPr>
            <a:spLocks noChangeAspect="1"/>
          </p:cNvSpPr>
          <p:nvPr/>
        </p:nvSpPr>
        <p:spPr>
          <a:xfrm>
            <a:off x="2595716" y="22123"/>
            <a:ext cx="6480000" cy="64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3200" b="1" dirty="0"/>
              <a:t>GitHub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4664AB-FBFC-DBD3-86F2-B3564E99266E}"/>
              </a:ext>
            </a:extLst>
          </p:cNvPr>
          <p:cNvSpPr>
            <a:spLocks noChangeAspect="1"/>
          </p:cNvSpPr>
          <p:nvPr/>
        </p:nvSpPr>
        <p:spPr>
          <a:xfrm>
            <a:off x="5835286" y="1642123"/>
            <a:ext cx="3240860" cy="3240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b="1" dirty="0"/>
              <a:t>Website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946045-18F0-2E4B-D4CD-60DEDAFE1833}"/>
              </a:ext>
            </a:extLst>
          </p:cNvPr>
          <p:cNvSpPr>
            <a:spLocks noChangeAspect="1"/>
          </p:cNvSpPr>
          <p:nvPr/>
        </p:nvSpPr>
        <p:spPr>
          <a:xfrm>
            <a:off x="2595286" y="1642123"/>
            <a:ext cx="3240000" cy="3240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b="1" dirty="0" err="1"/>
              <a:t>WhatsMatching</a:t>
            </a:r>
            <a:r>
              <a:rPr lang="en-AU" sz="2000" b="1" dirty="0"/>
              <a:t> Package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3357C3-0032-FB59-F465-4FA5D31FD727}"/>
              </a:ext>
            </a:extLst>
          </p:cNvPr>
          <p:cNvSpPr>
            <a:spLocks noChangeAspect="1"/>
          </p:cNvSpPr>
          <p:nvPr/>
        </p:nvSpPr>
        <p:spPr>
          <a:xfrm>
            <a:off x="3225501" y="2840107"/>
            <a:ext cx="1980000" cy="1980000"/>
          </a:xfrm>
          <a:prstGeom prst="ellipse">
            <a:avLst/>
          </a:prstGeom>
          <a:solidFill>
            <a:srgbClr val="FFFF0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Shiny App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52224A-9C1C-21F1-5AF8-3B44BC6B2726}"/>
              </a:ext>
            </a:extLst>
          </p:cNvPr>
          <p:cNvSpPr>
            <a:spLocks noChangeAspect="1"/>
          </p:cNvSpPr>
          <p:nvPr/>
        </p:nvSpPr>
        <p:spPr>
          <a:xfrm>
            <a:off x="6465716" y="2840107"/>
            <a:ext cx="1980000" cy="1980000"/>
          </a:xfrm>
          <a:prstGeom prst="ellipse">
            <a:avLst/>
          </a:prstGeom>
          <a:solidFill>
            <a:srgbClr val="FFFF0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Vignettes</a:t>
            </a:r>
          </a:p>
        </p:txBody>
      </p:sp>
    </p:spTree>
    <p:extLst>
      <p:ext uri="{BB962C8B-B14F-4D97-AF65-F5344CB8AC3E}">
        <p14:creationId xmlns:p14="http://schemas.microsoft.com/office/powerpoint/2010/main" val="28801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3458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Meyer</dc:creator>
  <cp:lastModifiedBy>Jason Meyer</cp:lastModifiedBy>
  <cp:revision>1</cp:revision>
  <dcterms:created xsi:type="dcterms:W3CDTF">2022-10-30T02:19:50Z</dcterms:created>
  <dcterms:modified xsi:type="dcterms:W3CDTF">2022-11-01T11:58:40Z</dcterms:modified>
</cp:coreProperties>
</file>