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8989-5BEA-4958-84E5-69955A3F5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4514B-A1F1-436C-97A2-6021F2064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2BE90-52A4-4322-90FC-BEDAF7C6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DED5-2CD5-46EC-8DCD-BE5E6DE7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F0BB-D681-46DC-9552-EF54B43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DC86-75B5-43FE-B670-5CF0B334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B4713-89F1-4A9B-95D0-7FBF1008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C3C2-C3FC-441F-97AD-A49B5EF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6F4F-C959-41EB-9A25-3262E5B3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916E-0281-4ED7-B8B6-F8E83A8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C39FE-55A6-4FA8-9764-4470DCF79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AB5FE-7093-46C9-82F6-45F3C038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31F1-5F9E-4177-83A4-3633841B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2713-C0C1-4B38-B924-2AC738AB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AD60-5B72-47C6-B728-C64FE751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9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0638-452D-496F-A764-A9B3F0EB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1CFA-32C8-48F0-B431-14D39807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1A1B-A027-4316-B4D5-83F6485A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2364-EA1E-47B0-8902-A791A10A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11B-1FEE-4394-A022-0BC5A544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981-7940-4372-A21C-7AF5578E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FFD80-EED7-4192-9055-66F851E4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0152-3C38-46C3-A8BE-6D124964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85ED-5CA5-449E-97CF-E336476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DAD3-25FF-4F43-B317-E9E0948E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3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F4F3-FC41-4870-8D53-0B60CD31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B4AC-231A-46A3-B7CC-30427929E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FF603-D98D-41E4-95CF-4667E3F4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69688-8362-4DFA-BBAC-29C1BB57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DF011-5C09-4D63-B8D3-46D7DE40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22443-1AA0-475E-B3E6-60B464F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1484-AFD6-4001-9D31-18617589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D2049-F0CA-458F-B750-33BF9FB8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324BE-A390-4B5F-8A15-2C42E53FF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C7D8E-A355-4B56-84E0-2D53915A9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4EA6-8B33-4FA4-BCE0-69E600CA7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BD787-995B-416E-B48E-314860C2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17FA0-AD06-4E2E-8DB5-12EC623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78474-38B5-404E-8876-DA6C8910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BA21-B40B-4DE2-A60D-D4430324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ED506-5D27-4898-B76A-72ADFD12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BC362-DE8C-4207-8A91-747F3B38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C42C5-A8F2-4FC9-9EC1-5DBEE5FA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0AA96-944F-44A7-B6D1-DE07554F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F21BA-38FA-44FE-AD2C-72052182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2B06-EA07-4D33-AD8F-4936125B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4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3E6B-170A-4F44-8CE2-7B8AB48B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F874-A535-464C-B37E-98C18E7A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DE100-60A4-4DC5-8C4D-30766D8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3760-719E-4C6C-A09E-C29F0CBC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30817-C59C-46C3-B67A-CD201EA1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FEC7-E6FC-4492-8D31-D7F65A2D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E72A-D9E5-468F-95C7-CBE753FD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E7379-7016-4FC0-8BE5-75637DBA6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E2914-EC5A-47C9-9AF5-48D9830E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46312-EF69-4954-A661-C9C180F1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CEFB-F90C-47E8-BDA6-4C90DDB6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F266-59F2-4984-AD09-A14F54A2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B92D5-955A-49FD-83C8-80007335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01DA-75BC-4377-A2D4-5B07C6C6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DBFD-F2AC-4AB9-9F75-CD0494279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DC94-AB5A-457B-A728-46AC19E14BD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1EEC5-B881-45BD-B796-39EE4A055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6A49-FDD4-42A6-9ECC-EEEDEF3C1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8A96-1A95-462D-BD6F-0AC6962F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B95-F4D4-4C67-B33A-A2EF427A7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03294-DEA8-4814-A026-2CED6CAFF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creen Recording 4">
            <a:hlinkClick r:id="" action="ppaction://media"/>
            <a:extLst>
              <a:ext uri="{FF2B5EF4-FFF2-40B4-BE49-F238E27FC236}">
                <a16:creationId xmlns:a16="http://schemas.microsoft.com/office/drawing/2014/main" id="{6E04A27D-6C93-442C-A1ED-EB623FD112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3525" y="0"/>
            <a:ext cx="11663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Meza</dc:creator>
  <cp:lastModifiedBy>Jesus Meza</cp:lastModifiedBy>
  <cp:revision>2</cp:revision>
  <dcterms:created xsi:type="dcterms:W3CDTF">2019-11-05T21:03:55Z</dcterms:created>
  <dcterms:modified xsi:type="dcterms:W3CDTF">2019-11-05T22:29:39Z</dcterms:modified>
</cp:coreProperties>
</file>