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0" r:id="rId3"/>
    <p:sldId id="268" r:id="rId4"/>
    <p:sldId id="261" r:id="rId5"/>
    <p:sldId id="269" r:id="rId6"/>
    <p:sldId id="262" r:id="rId7"/>
    <p:sldId id="265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37734"/>
            <a:ext cx="10363200" cy="862012"/>
          </a:xfrm>
        </p:spPr>
        <p:txBody>
          <a:bodyPr/>
          <a:lstStyle/>
          <a:p>
            <a:r>
              <a:rPr lang="en-US" sz="5400" dirty="0"/>
              <a:t>Stranding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183466"/>
            <a:ext cx="8534400" cy="4910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Josh Meza-Fidalgo, Jess </a:t>
            </a:r>
            <a:r>
              <a:rPr lang="en-US" dirty="0" err="1"/>
              <a:t>Ozog</a:t>
            </a:r>
            <a:r>
              <a:rPr lang="en-US" dirty="0"/>
              <a:t>, Britney Pepper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79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Stranding data collected by Mystic Aquarium</a:t>
            </a:r>
          </a:p>
          <a:p>
            <a:pPr lvl="1"/>
            <a:r>
              <a:rPr lang="en-US" sz="3200" dirty="0"/>
              <a:t>1990-2011</a:t>
            </a:r>
          </a:p>
          <a:p>
            <a:pPr lvl="1"/>
            <a:r>
              <a:rPr lang="en-US" sz="3200" dirty="0"/>
              <a:t>Curated and managed by OBIS-SEA</a:t>
            </a:r>
          </a:p>
          <a:p>
            <a:pPr lvl="0"/>
            <a:r>
              <a:rPr lang="en-US" sz="3200" dirty="0"/>
              <a:t>Strandings of cetaceans, pinnipeds, and turtles in the NE area</a:t>
            </a:r>
          </a:p>
          <a:p>
            <a:pPr lvl="1"/>
            <a:r>
              <a:rPr lang="en-US" sz="3200" dirty="0"/>
              <a:t>Cetaceans split into mysticetes and odontocetes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0F230-519A-4071-B872-440221C2C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6" y="347463"/>
            <a:ext cx="9990667" cy="616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70D74C-66A0-41E9-88A5-B3BB71D4D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323960"/>
            <a:ext cx="10066867" cy="621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153AA0-576E-4711-B8DC-3BE7F5528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45" y="240668"/>
            <a:ext cx="10336909" cy="63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0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C3DF93B-A31E-42BD-8B0F-BBAE8AB12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6" y="300456"/>
            <a:ext cx="10143067" cy="62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4E000-0980-4421-A1DA-555F892B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65" y="305514"/>
            <a:ext cx="10126669" cy="624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4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B4B88-E5D2-47AB-9360-E89C62519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9565"/>
            <a:ext cx="10210800" cy="62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CC8AA4-F7C7-4491-99FF-B360671B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85" y="137364"/>
            <a:ext cx="10671830" cy="658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0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A725F50D-036D-42E9-8BE4-5E8C740686A1}" vid="{2BF94DBE-E897-41AE-BC8D-5738C7ADC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34</TotalTime>
  <Words>43</Words>
  <Application>Microsoft Office PowerPoint</Application>
  <PresentationFormat>Widescreen</PresentationFormat>
  <Paragraphs>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Ocean design template</vt:lpstr>
      <vt:lpstr>Stranding Data Analysis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Stranding Data Analysis</dc:title>
  <dc:creator>Josh Meza</dc:creator>
  <cp:lastModifiedBy>Josh Meza</cp:lastModifiedBy>
  <cp:revision>15</cp:revision>
  <dcterms:created xsi:type="dcterms:W3CDTF">2022-04-05T16:27:28Z</dcterms:created>
  <dcterms:modified xsi:type="dcterms:W3CDTF">2022-04-07T14:42:14Z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