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8" r:id="rId4"/>
    <p:sldId id="272" r:id="rId5"/>
    <p:sldId id="261" r:id="rId6"/>
    <p:sldId id="262" r:id="rId7"/>
    <p:sldId id="264" r:id="rId8"/>
    <p:sldId id="266" r:id="rId9"/>
    <p:sldId id="267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62667"/>
            <a:ext cx="10363200" cy="862012"/>
          </a:xfrm>
        </p:spPr>
        <p:txBody>
          <a:bodyPr/>
          <a:lstStyle/>
          <a:p>
            <a:r>
              <a:rPr lang="en-US" sz="5400" dirty="0"/>
              <a:t>New England 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8400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56ACA-0AE8-4B73-8FEC-4A9433BB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3" y="189249"/>
            <a:ext cx="10503613" cy="64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CB03-7C47-4A63-BE31-3DA64015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631295"/>
          </a:xfrm>
        </p:spPr>
        <p:txBody>
          <a:bodyPr/>
          <a:lstStyle/>
          <a:p>
            <a:r>
              <a:rPr lang="en-US" sz="4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2A8C-FDEF-40B5-99BF-0FE69415E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799" y="905933"/>
            <a:ext cx="10566399" cy="4809067"/>
          </a:xfrm>
        </p:spPr>
        <p:txBody>
          <a:bodyPr/>
          <a:lstStyle/>
          <a:p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Years and months are statistically significant for number of strandings</a:t>
            </a:r>
          </a:p>
          <a:p>
            <a:pPr lvl="1"/>
            <a:r>
              <a:rPr lang="en-US" sz="2400" dirty="0"/>
              <a:t>“Mean” stranding area (and distances from) determined</a:t>
            </a:r>
          </a:p>
          <a:p>
            <a:pPr lvl="1"/>
            <a:r>
              <a:rPr lang="en-US" sz="2400" dirty="0"/>
              <a:t>Yearly increasing trend in strandings</a:t>
            </a:r>
          </a:p>
          <a:p>
            <a:pPr lvl="1"/>
            <a:r>
              <a:rPr lang="en-US" sz="2400" dirty="0"/>
              <a:t>Possible seasonality – pupping season?</a:t>
            </a:r>
          </a:p>
          <a:p>
            <a:pPr lvl="1"/>
            <a:endParaRPr lang="en-US" sz="2400" dirty="0"/>
          </a:p>
          <a:p>
            <a:r>
              <a:rPr lang="en-US" sz="2400" dirty="0"/>
              <a:t>Turtles</a:t>
            </a:r>
          </a:p>
          <a:p>
            <a:r>
              <a:rPr lang="en-US" sz="2400" dirty="0"/>
              <a:t>Mysticetes</a:t>
            </a:r>
          </a:p>
          <a:p>
            <a:r>
              <a:rPr lang="en-US" sz="2400" dirty="0"/>
              <a:t>Odontocetes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0A1F-0091-4EE1-B4DF-CBDCCBBC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9"/>
            <a:ext cx="10566400" cy="665162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910B-946D-494E-98A7-0B3D024F7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39801"/>
            <a:ext cx="10566400" cy="4775199"/>
          </a:xfrm>
        </p:spPr>
        <p:txBody>
          <a:bodyPr/>
          <a:lstStyle/>
          <a:p>
            <a:r>
              <a:rPr lang="en-US" sz="2400" dirty="0"/>
              <a:t>Knowing that years and months are statically different for strandings opens to door for future analyses as to why these differences exist.</a:t>
            </a:r>
          </a:p>
          <a:p>
            <a:pPr lvl="1"/>
            <a:r>
              <a:rPr lang="en-US" sz="2400" dirty="0"/>
              <a:t>Knowing why can allow for prediction and/or prevention</a:t>
            </a:r>
          </a:p>
          <a:p>
            <a:r>
              <a:rPr lang="en-US" sz="2400" dirty="0"/>
              <a:t>Knowing time trends and geospatial locations allows for better allocation of resources for stranding response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6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8867" y="274638"/>
            <a:ext cx="10710333" cy="699029"/>
          </a:xfrm>
        </p:spPr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68867" y="973667"/>
            <a:ext cx="10710333" cy="5494866"/>
          </a:xfrm>
        </p:spPr>
        <p:txBody>
          <a:bodyPr>
            <a:normAutofit/>
          </a:bodyPr>
          <a:lstStyle/>
          <a:p>
            <a:r>
              <a:rPr lang="en-US" sz="4000" dirty="0"/>
              <a:t>Collected by Mystic Aquarium</a:t>
            </a:r>
          </a:p>
          <a:p>
            <a:r>
              <a:rPr lang="en-US" sz="4000" dirty="0"/>
              <a:t>Curated &amp; managed by OBIS-SEA</a:t>
            </a:r>
          </a:p>
          <a:p>
            <a:r>
              <a:rPr lang="en-US" sz="4000" dirty="0"/>
              <a:t>Cetaceans, pinnipeds, &amp; turtles in NE</a:t>
            </a:r>
          </a:p>
          <a:p>
            <a:pPr lvl="1"/>
            <a:r>
              <a:rPr lang="en-US" sz="4000" dirty="0"/>
              <a:t>Cetaceans divided into Mysticetes and Odontocetes</a:t>
            </a:r>
          </a:p>
          <a:p>
            <a:r>
              <a:rPr lang="en-US" sz="4000" dirty="0"/>
              <a:t>1990-2011</a:t>
            </a:r>
          </a:p>
          <a:p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7F51-2D7A-4FB1-8781-24F224A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07495"/>
          </a:xfrm>
        </p:spPr>
        <p:txBody>
          <a:bodyPr/>
          <a:lstStyle/>
          <a:p>
            <a:r>
              <a:rPr lang="en-US" sz="4400" dirty="0"/>
              <a:t>Question(s)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DC77-EEE8-4529-B03F-951513AB4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82133"/>
            <a:ext cx="10566400" cy="5601229"/>
          </a:xfrm>
        </p:spPr>
        <p:txBody>
          <a:bodyPr>
            <a:noAutofit/>
          </a:bodyPr>
          <a:lstStyle/>
          <a:p>
            <a:r>
              <a:rPr lang="en-US" sz="4000" dirty="0"/>
              <a:t>Are there any significant differences between years and/or months for strandings for each family group?</a:t>
            </a:r>
          </a:p>
          <a:p>
            <a:r>
              <a:rPr lang="en-US" sz="4000" dirty="0"/>
              <a:t>Are there any temporal trends/patterns?</a:t>
            </a:r>
          </a:p>
          <a:p>
            <a:r>
              <a:rPr lang="en-US" sz="4000" dirty="0"/>
              <a:t>How are the strandings related geospatially?</a:t>
            </a:r>
          </a:p>
        </p:txBody>
      </p:sp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5A2-EC47-401D-9D82-0C3659B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Wrangling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9680-8A9E-445B-A270-97A234C4C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867" y="1100666"/>
            <a:ext cx="5249334" cy="5757333"/>
          </a:xfrm>
        </p:spPr>
        <p:txBody>
          <a:bodyPr/>
          <a:lstStyle/>
          <a:p>
            <a:r>
              <a:rPr lang="en-US" sz="2400" dirty="0"/>
              <a:t>Divided into 4 families for specific analyses</a:t>
            </a:r>
          </a:p>
          <a:p>
            <a:pPr lvl="1"/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Turtles</a:t>
            </a:r>
          </a:p>
          <a:p>
            <a:pPr lvl="1"/>
            <a:r>
              <a:rPr lang="en-US" sz="2400" dirty="0"/>
              <a:t>Mysticetes</a:t>
            </a:r>
          </a:p>
          <a:p>
            <a:pPr lvl="1"/>
            <a:r>
              <a:rPr lang="en-US" sz="2400" dirty="0"/>
              <a:t>Odontocetes</a:t>
            </a:r>
          </a:p>
          <a:p>
            <a:r>
              <a:rPr lang="en-US" sz="2400" dirty="0"/>
              <a:t>Further wrangling to determine # of strandings of each family by year and month</a:t>
            </a:r>
          </a:p>
          <a:p>
            <a:r>
              <a:rPr lang="en-US" sz="2400" dirty="0"/>
              <a:t>Geospatial Wrangling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8646C-3113-45E9-A630-0563A528D9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394527"/>
            <a:ext cx="6156783" cy="4362807"/>
          </a:xfrm>
        </p:spPr>
      </p:pic>
    </p:spTree>
    <p:extLst>
      <p:ext uri="{BB962C8B-B14F-4D97-AF65-F5344CB8AC3E}">
        <p14:creationId xmlns:p14="http://schemas.microsoft.com/office/powerpoint/2010/main" val="724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D729D-D5B6-4840-9E3D-BB4A055B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9"/>
            <a:ext cx="5799667" cy="425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8471B-29E2-4E34-A3A2-79D891AA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6" y="1181369"/>
            <a:ext cx="6392333" cy="42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658"/>
            <a:ext cx="5630333" cy="34732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D5A2E-F26E-47BD-94A9-BD67C3B7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2" y="1405109"/>
            <a:ext cx="6561667" cy="4047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ADB5A-B9F7-49E5-A5F5-6B773DC7B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82600"/>
            <a:ext cx="5630333" cy="34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565"/>
            <a:ext cx="10210800" cy="62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C8AA4-F7C7-4491-99FF-B360671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" y="137364"/>
            <a:ext cx="10671830" cy="6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C062-444C-4039-8653-6619EB49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03068"/>
            <a:ext cx="10134600" cy="62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101</TotalTime>
  <Words>193</Words>
  <Application>Microsoft Office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Ocean design template</vt:lpstr>
      <vt:lpstr>New England Stranding Data Analysis</vt:lpstr>
      <vt:lpstr>Data</vt:lpstr>
      <vt:lpstr>Question(s)</vt:lpstr>
      <vt:lpstr>Wrangling and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Josh Meza</cp:lastModifiedBy>
  <cp:revision>36</cp:revision>
  <dcterms:created xsi:type="dcterms:W3CDTF">2022-04-05T16:27:28Z</dcterms:created>
  <dcterms:modified xsi:type="dcterms:W3CDTF">2022-04-08T13:07:51Z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