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7734"/>
            <a:ext cx="10363200" cy="862012"/>
          </a:xfrm>
        </p:spPr>
        <p:txBody>
          <a:bodyPr/>
          <a:lstStyle/>
          <a:p>
            <a:r>
              <a:rPr lang="en-US" sz="5400" dirty="0"/>
              <a:t>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83466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Stranding data collected by Mystic Aquarium</a:t>
            </a:r>
          </a:p>
          <a:p>
            <a:pPr lvl="1"/>
            <a:r>
              <a:rPr lang="en-US" sz="3200" dirty="0"/>
              <a:t>1990-2011</a:t>
            </a:r>
          </a:p>
          <a:p>
            <a:pPr lvl="1"/>
            <a:r>
              <a:rPr lang="en-US" sz="3200" dirty="0"/>
              <a:t>Curated and managed by OBIS-SEA</a:t>
            </a:r>
          </a:p>
          <a:p>
            <a:pPr lvl="0"/>
            <a:r>
              <a:rPr lang="en-US" sz="3200" dirty="0"/>
              <a:t>Strandings of cetaceans, pinnipeds, and turtles in the NE area</a:t>
            </a:r>
          </a:p>
          <a:p>
            <a:pPr lvl="1"/>
            <a:r>
              <a:rPr lang="en-US" sz="3200" dirty="0"/>
              <a:t>Cetaceans split into mysticetes and odontocetes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70D74C-66A0-41E9-88A5-B3BB71D4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3960"/>
            <a:ext cx="10066867" cy="62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300456"/>
            <a:ext cx="10143067" cy="62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4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28</TotalTime>
  <Words>43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Ocean design template</vt:lpstr>
      <vt:lpstr>Stranding Data Analysis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12</cp:revision>
  <dcterms:created xsi:type="dcterms:W3CDTF">2022-04-05T16:27:28Z</dcterms:created>
  <dcterms:modified xsi:type="dcterms:W3CDTF">2022-04-05T16:55:47Z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