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6" r:id="rId9"/>
    <p:sldId id="267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4/10/22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4/10/22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62667"/>
            <a:ext cx="10363200" cy="862012"/>
          </a:xfrm>
        </p:spPr>
        <p:txBody>
          <a:bodyPr/>
          <a:lstStyle/>
          <a:p>
            <a:r>
              <a:rPr lang="en-US" sz="5400" dirty="0"/>
              <a:t>New England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B29628B-3CEC-0547-A7E7-D5B85650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0366"/>
            <a:ext cx="5486400" cy="338763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43C17DB-A279-2B45-B0F7-137D4239B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33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B03-7C47-4A63-BE31-3DA6401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631295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2A8C-FDEF-40B5-99BF-0FE69415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905933"/>
            <a:ext cx="10566399" cy="4809067"/>
          </a:xfrm>
        </p:spPr>
        <p:txBody>
          <a:bodyPr/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Years and months are statistically significant for number of strandings</a:t>
            </a:r>
          </a:p>
          <a:p>
            <a:pPr lvl="1"/>
            <a:r>
              <a:rPr lang="en-US" sz="2400" dirty="0"/>
              <a:t>“Mean” stranding area (and distances from) determined</a:t>
            </a:r>
          </a:p>
          <a:p>
            <a:pPr lvl="1"/>
            <a:r>
              <a:rPr lang="en-US" sz="2400" dirty="0"/>
              <a:t>Yearly increasing trend in strandings</a:t>
            </a:r>
          </a:p>
          <a:p>
            <a:pPr lvl="1"/>
            <a:r>
              <a:rPr lang="en-US" sz="2400" dirty="0"/>
              <a:t>Possible seasonality – pupping season?</a:t>
            </a:r>
          </a:p>
          <a:p>
            <a:pPr lvl="1"/>
            <a:endParaRPr lang="en-US" sz="2400" dirty="0"/>
          </a:p>
          <a:p>
            <a:r>
              <a:rPr lang="en-US" sz="2400" dirty="0"/>
              <a:t>Turtles</a:t>
            </a:r>
          </a:p>
          <a:p>
            <a:r>
              <a:rPr lang="en-US" sz="2400" dirty="0"/>
              <a:t>Mysticetes</a:t>
            </a:r>
          </a:p>
          <a:p>
            <a:r>
              <a:rPr lang="en-US" sz="2400" dirty="0"/>
              <a:t>Odontocetes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4775199"/>
          </a:xfrm>
        </p:spPr>
        <p:txBody>
          <a:bodyPr/>
          <a:lstStyle/>
          <a:p>
            <a:r>
              <a:rPr lang="en-US" sz="2400" dirty="0"/>
              <a:t>Knowing that years and months are statically different for strandings opens to door for future analyses as to why these differences exist.</a:t>
            </a:r>
          </a:p>
          <a:p>
            <a:pPr lvl="1"/>
            <a:r>
              <a:rPr lang="en-US" sz="2400" dirty="0"/>
              <a:t>Knowing why can allow for prediction and/or prevention</a:t>
            </a:r>
          </a:p>
          <a:p>
            <a:r>
              <a:rPr lang="en-US" sz="2400" dirty="0"/>
              <a:t>Knowing time trends and geospatial locations allows for better allocation of resources for stranding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68867" y="973667"/>
            <a:ext cx="10710333" cy="5494866"/>
          </a:xfrm>
        </p:spPr>
        <p:txBody>
          <a:bodyPr>
            <a:normAutofit/>
          </a:bodyPr>
          <a:lstStyle/>
          <a:p>
            <a:r>
              <a:rPr lang="en-US" sz="4000" dirty="0"/>
              <a:t>Collected by Mystic Aquarium</a:t>
            </a:r>
          </a:p>
          <a:p>
            <a:r>
              <a:rPr lang="en-US" sz="4000" dirty="0"/>
              <a:t>Curated &amp; managed by OBIS-SEA</a:t>
            </a:r>
          </a:p>
          <a:p>
            <a:r>
              <a:rPr lang="en-US" sz="4000" dirty="0"/>
              <a:t>Cetaceans, pinnipeds, &amp; turtles in NE</a:t>
            </a:r>
          </a:p>
          <a:p>
            <a:pPr lvl="1"/>
            <a:r>
              <a:rPr lang="en-US" sz="4000" dirty="0"/>
              <a:t>Cetaceans divided into Mysticetes and Odontocetes</a:t>
            </a:r>
          </a:p>
          <a:p>
            <a:r>
              <a:rPr lang="en-US" sz="4000" dirty="0"/>
              <a:t>1990-2011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82133"/>
            <a:ext cx="10566400" cy="5601229"/>
          </a:xfrm>
        </p:spPr>
        <p:txBody>
          <a:bodyPr>
            <a:noAutofit/>
          </a:bodyPr>
          <a:lstStyle/>
          <a:p>
            <a:r>
              <a:rPr lang="en-US" sz="4000" dirty="0"/>
              <a:t>Are there any significant differences between years and/or months for strandings for each family group?</a:t>
            </a:r>
          </a:p>
          <a:p>
            <a:r>
              <a:rPr lang="en-US" sz="4000" dirty="0"/>
              <a:t>Are there any temporal trends/patterns?</a:t>
            </a:r>
          </a:p>
          <a:p>
            <a:r>
              <a:rPr lang="en-US" sz="4000" dirty="0"/>
              <a:t>How are the strandings related geospatially?</a:t>
            </a:r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867" y="1100666"/>
            <a:ext cx="5249334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Odontocetes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6" y="1181369"/>
            <a:ext cx="6392333" cy="42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658"/>
            <a:ext cx="5630333" cy="3473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D5A2E-F26E-47BD-94A9-BD67C3B7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2" y="1405109"/>
            <a:ext cx="6561667" cy="404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ADB5A-B9F7-49E5-A5F5-6B773DC7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2600"/>
            <a:ext cx="5630333" cy="3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8441" cy="3410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E8069-4E43-DD42-BC25-53778FA1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47599"/>
            <a:ext cx="5528440" cy="3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112</TotalTime>
  <Words>193</Words>
  <Application>Microsoft Macintosh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New England Stranding Data Analysis</vt:lpstr>
      <vt:lpstr>Data</vt:lpstr>
      <vt:lpstr>Question(s)</vt:lpstr>
      <vt:lpstr>Wrangling and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Britney Pepper</cp:lastModifiedBy>
  <cp:revision>37</cp:revision>
  <dcterms:created xsi:type="dcterms:W3CDTF">2022-04-05T16:27:28Z</dcterms:created>
  <dcterms:modified xsi:type="dcterms:W3CDTF">2022-04-10T15:40:13Z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