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8" r:id="rId4"/>
    <p:sldId id="261" r:id="rId5"/>
    <p:sldId id="269" r:id="rId6"/>
    <p:sldId id="262" r:id="rId7"/>
    <p:sldId id="271" r:id="rId8"/>
    <p:sldId id="265" r:id="rId9"/>
    <p:sldId id="264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7734"/>
            <a:ext cx="10363200" cy="862012"/>
          </a:xfrm>
        </p:spPr>
        <p:txBody>
          <a:bodyPr/>
          <a:lstStyle/>
          <a:p>
            <a:r>
              <a:rPr lang="en-US" sz="5400" dirty="0"/>
              <a:t>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83466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03068"/>
            <a:ext cx="10134600" cy="6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56ACA-0AE8-4B73-8FEC-4A9433B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" y="189249"/>
            <a:ext cx="10503613" cy="64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Stranding data collected by Mystic Aquarium</a:t>
            </a:r>
          </a:p>
          <a:p>
            <a:pPr lvl="1"/>
            <a:r>
              <a:rPr lang="en-US" sz="3200" dirty="0"/>
              <a:t>1990-2011</a:t>
            </a:r>
          </a:p>
          <a:p>
            <a:pPr lvl="1"/>
            <a:r>
              <a:rPr lang="en-US" sz="3200" dirty="0"/>
              <a:t>Curated and managed by OBIS-SEA</a:t>
            </a:r>
          </a:p>
          <a:p>
            <a:pPr lvl="0"/>
            <a:r>
              <a:rPr lang="en-US" sz="3200" dirty="0"/>
              <a:t>Strandings of cetaceans, pinnipeds, and turtles in the NE area</a:t>
            </a:r>
          </a:p>
          <a:p>
            <a:pPr lvl="1"/>
            <a:r>
              <a:rPr lang="en-US" sz="3200" dirty="0"/>
              <a:t>Cetaceans split into mysticetes and odontocetes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0F230-519A-4071-B872-440221C2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347463"/>
            <a:ext cx="9990667" cy="61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70D74C-66A0-41E9-88A5-B3BB71D4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3960"/>
            <a:ext cx="10066867" cy="62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53AA0-576E-4711-B8DC-3BE7F552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5" y="240668"/>
            <a:ext cx="10336909" cy="63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300456"/>
            <a:ext cx="10143067" cy="62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4E000-0980-4421-A1DA-555F892B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5" y="305514"/>
            <a:ext cx="10126669" cy="62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37</TotalTime>
  <Words>43</Words>
  <Application>Microsoft Office PowerPoint</Application>
  <PresentationFormat>Widescreen</PresentationFormat>
  <Paragraphs>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Stranding Data Analysis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17</cp:revision>
  <dcterms:created xsi:type="dcterms:W3CDTF">2022-04-05T16:27:28Z</dcterms:created>
  <dcterms:modified xsi:type="dcterms:W3CDTF">2022-04-07T19:49:20Z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