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68" r:id="rId4"/>
    <p:sldId id="272" r:id="rId5"/>
    <p:sldId id="261" r:id="rId6"/>
    <p:sldId id="262" r:id="rId7"/>
    <p:sldId id="264" r:id="rId8"/>
    <p:sldId id="266" r:id="rId9"/>
    <p:sldId id="267" r:id="rId10"/>
    <p:sldId id="270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4/10/22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4/10/22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4/10/22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4/10/22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4/10/22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4/10/22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4/10/22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62667"/>
            <a:ext cx="10363200" cy="862012"/>
          </a:xfrm>
        </p:spPr>
        <p:txBody>
          <a:bodyPr/>
          <a:lstStyle/>
          <a:p>
            <a:r>
              <a:rPr lang="en-US" sz="5400" dirty="0"/>
              <a:t>New England Stranding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08400"/>
            <a:ext cx="8534400" cy="4910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Josh Meza-Fidalgo, Jess </a:t>
            </a:r>
            <a:r>
              <a:rPr lang="en-US" dirty="0" err="1"/>
              <a:t>Ozog</a:t>
            </a:r>
            <a:r>
              <a:rPr lang="en-US" dirty="0"/>
              <a:t>, Britney Pepper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B29628B-3CEC-0547-A7E7-D5B85650D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0366"/>
            <a:ext cx="5486400" cy="3387634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43C17DB-A279-2B45-B0F7-137D4239B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3387634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76D4E72-8EF5-3347-996C-A9C8BFEC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896" y="1513490"/>
            <a:ext cx="6592084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CB03-7C47-4A63-BE31-3DA64015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631295"/>
          </a:xfrm>
        </p:spPr>
        <p:txBody>
          <a:bodyPr/>
          <a:lstStyle/>
          <a:p>
            <a:r>
              <a:rPr lang="en-US" sz="44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2A8C-FDEF-40B5-99BF-0FE69415E4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799" y="905933"/>
            <a:ext cx="10566399" cy="4809067"/>
          </a:xfrm>
        </p:spPr>
        <p:txBody>
          <a:bodyPr/>
          <a:lstStyle/>
          <a:p>
            <a:r>
              <a:rPr lang="en-US" sz="2400" dirty="0"/>
              <a:t>Pinnipeds</a:t>
            </a:r>
          </a:p>
          <a:p>
            <a:pPr lvl="1"/>
            <a:r>
              <a:rPr lang="en-US" sz="2400" dirty="0"/>
              <a:t>Years and months are statistically significant for number of strandings</a:t>
            </a:r>
          </a:p>
          <a:p>
            <a:pPr lvl="1"/>
            <a:r>
              <a:rPr lang="en-US" sz="2400" dirty="0"/>
              <a:t>“Mean” stranding area (and distances from) determined</a:t>
            </a:r>
          </a:p>
          <a:p>
            <a:pPr lvl="1"/>
            <a:r>
              <a:rPr lang="en-US" sz="2400" dirty="0"/>
              <a:t>Yearly increasing trend in strandings</a:t>
            </a:r>
          </a:p>
          <a:p>
            <a:pPr lvl="1"/>
            <a:r>
              <a:rPr lang="en-US" sz="2400" dirty="0"/>
              <a:t>Possible seasonality – pupping season?</a:t>
            </a:r>
          </a:p>
          <a:p>
            <a:pPr lvl="1"/>
            <a:endParaRPr lang="en-US" sz="2400" dirty="0"/>
          </a:p>
          <a:p>
            <a:r>
              <a:rPr lang="en-US" sz="2400" dirty="0"/>
              <a:t>Turtles</a:t>
            </a:r>
          </a:p>
          <a:p>
            <a:r>
              <a:rPr lang="en-US" sz="2400" dirty="0"/>
              <a:t>Mysticetes</a:t>
            </a:r>
          </a:p>
          <a:p>
            <a:r>
              <a:rPr lang="en-US" sz="2400" dirty="0"/>
              <a:t>Odontocetes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0A1F-0091-4EE1-B4DF-CBDCCBBC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9"/>
            <a:ext cx="10566400" cy="665162"/>
          </a:xfrm>
        </p:spPr>
        <p:txBody>
          <a:bodyPr/>
          <a:lstStyle/>
          <a:p>
            <a:r>
              <a:rPr lang="en-US" sz="44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910B-946D-494E-98A7-0B3D024F7C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39801"/>
            <a:ext cx="10566400" cy="4775199"/>
          </a:xfrm>
        </p:spPr>
        <p:txBody>
          <a:bodyPr/>
          <a:lstStyle/>
          <a:p>
            <a:r>
              <a:rPr lang="en-US" sz="2400" dirty="0"/>
              <a:t>Knowing that years and months are statically different for strandings opens to door for future analyses as to why these differences exist.</a:t>
            </a:r>
          </a:p>
          <a:p>
            <a:pPr lvl="1"/>
            <a:r>
              <a:rPr lang="en-US" sz="2400" dirty="0"/>
              <a:t>Knowing why can allow for prediction and/or prevention</a:t>
            </a:r>
          </a:p>
          <a:p>
            <a:r>
              <a:rPr lang="en-US" sz="2400" dirty="0"/>
              <a:t>Knowing time trends and geospatial locations allows for better allocation of resources for stranding response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163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8867" y="274638"/>
            <a:ext cx="10710333" cy="699029"/>
          </a:xfrm>
        </p:spPr>
        <p:txBody>
          <a:bodyPr/>
          <a:lstStyle/>
          <a:p>
            <a:r>
              <a:rPr lang="en-US" sz="4400" dirty="0"/>
              <a:t>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68867" y="973667"/>
            <a:ext cx="10710333" cy="5494866"/>
          </a:xfrm>
        </p:spPr>
        <p:txBody>
          <a:bodyPr>
            <a:normAutofit/>
          </a:bodyPr>
          <a:lstStyle/>
          <a:p>
            <a:r>
              <a:rPr lang="en-US" sz="4000" dirty="0"/>
              <a:t>Collected by Mystic Aquarium</a:t>
            </a:r>
          </a:p>
          <a:p>
            <a:r>
              <a:rPr lang="en-US" sz="4000" dirty="0"/>
              <a:t>Curated &amp; managed by OBIS-SEA</a:t>
            </a:r>
          </a:p>
          <a:p>
            <a:r>
              <a:rPr lang="en-US" sz="4000" dirty="0"/>
              <a:t>Cetaceans, pinnipeds, &amp; turtles in NE</a:t>
            </a:r>
          </a:p>
          <a:p>
            <a:pPr lvl="1"/>
            <a:r>
              <a:rPr lang="en-US" sz="4000" dirty="0"/>
              <a:t>Cetaceans divided into Mysticetes and Odontocetes</a:t>
            </a:r>
          </a:p>
          <a:p>
            <a:r>
              <a:rPr lang="en-US" sz="4000" dirty="0"/>
              <a:t>1990-2011</a:t>
            </a:r>
          </a:p>
          <a:p>
            <a:endParaRPr lang="en-US" sz="4000" dirty="0"/>
          </a:p>
          <a:p>
            <a:pPr marL="457200" lvl="1" indent="0">
              <a:buNone/>
            </a:pPr>
            <a:endParaRPr lang="en-US" sz="40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7F51-2D7A-4FB1-8781-24F224A8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707495"/>
          </a:xfrm>
        </p:spPr>
        <p:txBody>
          <a:bodyPr/>
          <a:lstStyle/>
          <a:p>
            <a:r>
              <a:rPr lang="en-US" sz="4400" dirty="0"/>
              <a:t>Question(s)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3DC77-EEE8-4529-B03F-951513AB4A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82133"/>
            <a:ext cx="10566400" cy="5601229"/>
          </a:xfrm>
        </p:spPr>
        <p:txBody>
          <a:bodyPr>
            <a:noAutofit/>
          </a:bodyPr>
          <a:lstStyle/>
          <a:p>
            <a:r>
              <a:rPr lang="en-US" sz="4000" dirty="0"/>
              <a:t>Are there any significant differences between years and/or months for strandings for each family group?</a:t>
            </a:r>
          </a:p>
          <a:p>
            <a:r>
              <a:rPr lang="en-US" sz="4000" dirty="0"/>
              <a:t>Are there any temporal trends/patterns?</a:t>
            </a:r>
          </a:p>
          <a:p>
            <a:r>
              <a:rPr lang="en-US" sz="4000" dirty="0"/>
              <a:t>How are the strandings related geospatially?</a:t>
            </a:r>
          </a:p>
        </p:txBody>
      </p:sp>
    </p:spTree>
    <p:extLst>
      <p:ext uri="{BB962C8B-B14F-4D97-AF65-F5344CB8AC3E}">
        <p14:creationId xmlns:p14="http://schemas.microsoft.com/office/powerpoint/2010/main" val="30379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55A2-EC47-401D-9D82-0C3659B5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274637"/>
            <a:ext cx="10837333" cy="673629"/>
          </a:xfrm>
        </p:spPr>
        <p:txBody>
          <a:bodyPr/>
          <a:lstStyle/>
          <a:p>
            <a:r>
              <a:rPr lang="en-US" sz="4400" dirty="0"/>
              <a:t>Wrangling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9680-8A9E-445B-A270-97A234C4C0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1867" y="1100666"/>
            <a:ext cx="5249334" cy="5757333"/>
          </a:xfrm>
        </p:spPr>
        <p:txBody>
          <a:bodyPr/>
          <a:lstStyle/>
          <a:p>
            <a:r>
              <a:rPr lang="en-US" sz="2400" dirty="0"/>
              <a:t>Divided into 4 families for specific analyses</a:t>
            </a:r>
          </a:p>
          <a:p>
            <a:pPr lvl="1"/>
            <a:r>
              <a:rPr lang="en-US" sz="2400" dirty="0"/>
              <a:t>Pinnipeds</a:t>
            </a:r>
          </a:p>
          <a:p>
            <a:pPr lvl="1"/>
            <a:r>
              <a:rPr lang="en-US" sz="2400" dirty="0"/>
              <a:t>Turtles</a:t>
            </a:r>
          </a:p>
          <a:p>
            <a:pPr lvl="1"/>
            <a:r>
              <a:rPr lang="en-US" sz="2400" dirty="0"/>
              <a:t>Mysticetes</a:t>
            </a:r>
          </a:p>
          <a:p>
            <a:pPr lvl="1"/>
            <a:r>
              <a:rPr lang="en-US" sz="2400" dirty="0"/>
              <a:t>Odontocetes</a:t>
            </a:r>
          </a:p>
          <a:p>
            <a:r>
              <a:rPr lang="en-US" sz="2400" dirty="0"/>
              <a:t>Further wrangling to determine # of strandings of each family by year and month</a:t>
            </a:r>
          </a:p>
          <a:p>
            <a:r>
              <a:rPr lang="en-US" sz="2400" dirty="0"/>
              <a:t>Geospatial Wrangling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8646C-3113-45E9-A630-0563A528D93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1394527"/>
            <a:ext cx="6156783" cy="4362807"/>
          </a:xfrm>
        </p:spPr>
      </p:pic>
    </p:spTree>
    <p:extLst>
      <p:ext uri="{BB962C8B-B14F-4D97-AF65-F5344CB8AC3E}">
        <p14:creationId xmlns:p14="http://schemas.microsoft.com/office/powerpoint/2010/main" val="72454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D729D-D5B6-4840-9E3D-BB4A055BA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9"/>
            <a:ext cx="5799667" cy="4250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8471B-29E2-4E34-A3A2-79D891AA0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6" y="1181369"/>
            <a:ext cx="6392333" cy="425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C3DF93B-A31E-42BD-8B0F-BBAE8AB12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658"/>
            <a:ext cx="5630333" cy="34732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3D5A2E-F26E-47BD-94A9-BD67C3B75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32" y="1405109"/>
            <a:ext cx="6561667" cy="4047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7ADB5A-B9F7-49E5-A5F5-6B773DC7B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82600"/>
            <a:ext cx="5630333" cy="347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B4B88-E5D2-47AB-9360-E89C62519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9565"/>
            <a:ext cx="10210800" cy="62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CC8AA4-F7C7-4491-99FF-B360671B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85" y="137364"/>
            <a:ext cx="10671830" cy="658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0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1C062-444C-4039-8653-6619EB49A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28441" cy="34104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DE8069-4E43-DD42-BC25-53778FA10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47599"/>
            <a:ext cx="5528440" cy="34104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255CE63-46FB-E844-AACF-C54B6A78A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93" y="1576552"/>
            <a:ext cx="6632606" cy="410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A725F50D-036D-42E9-8BE4-5E8C740686A1}" vid="{2BF94DBE-E897-41AE-BC8D-5738C7ADC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112</TotalTime>
  <Words>193</Words>
  <Application>Microsoft Macintosh PowerPoint</Application>
  <PresentationFormat>Widescreen</PresentationFormat>
  <Paragraphs>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Ocean design template</vt:lpstr>
      <vt:lpstr>New England Stranding Data Analysis</vt:lpstr>
      <vt:lpstr>Data</vt:lpstr>
      <vt:lpstr>Question(s)</vt:lpstr>
      <vt:lpstr>Wrangling and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Stranding Data Analysis</dc:title>
  <dc:creator>Josh Meza</dc:creator>
  <cp:lastModifiedBy>Britney Pepper</cp:lastModifiedBy>
  <cp:revision>38</cp:revision>
  <dcterms:created xsi:type="dcterms:W3CDTF">2022-04-05T16:27:28Z</dcterms:created>
  <dcterms:modified xsi:type="dcterms:W3CDTF">2022-04-10T16:28:04Z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