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3" r:id="rId5"/>
  </p:sldMasterIdLst>
  <p:notesMasterIdLst>
    <p:notesMasterId r:id="rId20"/>
  </p:notesMasterIdLst>
  <p:handoutMasterIdLst>
    <p:handoutMasterId r:id="rId21"/>
  </p:handoutMasterIdLst>
  <p:sldIdLst>
    <p:sldId id="319" r:id="rId6"/>
    <p:sldId id="552" r:id="rId7"/>
    <p:sldId id="503" r:id="rId8"/>
    <p:sldId id="511" r:id="rId9"/>
    <p:sldId id="545" r:id="rId10"/>
    <p:sldId id="553" r:id="rId11"/>
    <p:sldId id="554" r:id="rId12"/>
    <p:sldId id="555" r:id="rId13"/>
    <p:sldId id="551" r:id="rId14"/>
    <p:sldId id="256" r:id="rId15"/>
    <p:sldId id="548" r:id="rId16"/>
    <p:sldId id="550" r:id="rId17"/>
    <p:sldId id="556" r:id="rId18"/>
    <p:sldId id="557" r:id="rId19"/>
  </p:sldIdLst>
  <p:sldSz cx="9144000" cy="6858000" type="screen4x3"/>
  <p:notesSz cx="6797675" cy="9928225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5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679">
          <p15:clr>
            <a:srgbClr val="A4A3A4"/>
          </p15:clr>
        </p15:guide>
        <p15:guide id="5" orient="horz" pos="3432" userDrawn="1">
          <p15:clr>
            <a:srgbClr val="A4A3A4"/>
          </p15:clr>
        </p15:guide>
        <p15:guide id="6" orient="horz" pos="1175">
          <p15:clr>
            <a:srgbClr val="A4A3A4"/>
          </p15:clr>
        </p15:guide>
        <p15:guide id="7" orient="horz" pos="1235">
          <p15:clr>
            <a:srgbClr val="A4A3A4"/>
          </p15:clr>
        </p15:guide>
        <p15:guide id="8" pos="5453">
          <p15:clr>
            <a:srgbClr val="A4A3A4"/>
          </p15:clr>
        </p15:guide>
        <p15:guide id="9" pos="352">
          <p15:clr>
            <a:srgbClr val="A4A3A4"/>
          </p15:clr>
        </p15:guide>
        <p15:guide id="10" pos="2886">
          <p15:clr>
            <a:srgbClr val="A4A3A4"/>
          </p15:clr>
        </p15:guide>
        <p15:guide id="11" orient="horz" pos="4319">
          <p15:clr>
            <a:srgbClr val="A4A3A4"/>
          </p15:clr>
        </p15:guide>
        <p15:guide id="12" orient="horz" pos="4224">
          <p15:clr>
            <a:srgbClr val="A4A3A4"/>
          </p15:clr>
        </p15:guide>
        <p15:guide id="13" pos="1219">
          <p15:clr>
            <a:srgbClr val="A4A3A4"/>
          </p15:clr>
        </p15:guide>
        <p15:guide id="14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0"/>
    <a:srgbClr val="FFCB05"/>
    <a:srgbClr val="00904C"/>
    <a:srgbClr val="00447C"/>
    <a:srgbClr val="C9CBCC"/>
    <a:srgbClr val="1796FF"/>
    <a:srgbClr val="003116"/>
    <a:srgbClr val="A73444"/>
    <a:srgbClr val="B9E1F5"/>
    <a:srgbClr val="CCE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9BB54-E518-4ABA-A252-3461EA44CD12}" v="468" dt="2019-08-12T22:46:08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7386" autoAdjust="0"/>
  </p:normalViewPr>
  <p:slideViewPr>
    <p:cSldViewPr snapToGrid="0" snapToObjects="1">
      <p:cViewPr varScale="1">
        <p:scale>
          <a:sx n="56" d="100"/>
          <a:sy n="56" d="100"/>
        </p:scale>
        <p:origin x="84" y="396"/>
      </p:cViewPr>
      <p:guideLst>
        <p:guide orient="horz" pos="515"/>
        <p:guide orient="horz" pos="2976"/>
        <p:guide orient="horz"/>
        <p:guide orient="horz" pos="3679"/>
        <p:guide orient="horz" pos="3432"/>
        <p:guide orient="horz" pos="1175"/>
        <p:guide orient="horz" pos="1235"/>
        <p:guide pos="5453"/>
        <p:guide pos="352"/>
        <p:guide pos="2886"/>
        <p:guide orient="horz" pos="4319"/>
        <p:guide orient="horz" pos="4224"/>
        <p:guide pos="1219"/>
        <p:guide orient="horz" pos="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55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55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7273E8-1491-424B-BF2C-A64F1F2A2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0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t" anchorCtr="0" compatLnSpc="1">
            <a:prstTxWarp prst="textNoShape">
              <a:avLst/>
            </a:prstTxWarp>
          </a:bodyPr>
          <a:lstStyle>
            <a:lvl1pPr defTabSz="96562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t" anchorCtr="0" compatLnSpc="1">
            <a:prstTxWarp prst="textNoShape">
              <a:avLst/>
            </a:prstTxWarp>
          </a:bodyPr>
          <a:lstStyle>
            <a:lvl1pPr algn="r" defTabSz="96562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15946"/>
            <a:ext cx="5437188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b" anchorCtr="0" compatLnSpc="1">
            <a:prstTxWarp prst="textNoShape">
              <a:avLst/>
            </a:prstTxWarp>
          </a:bodyPr>
          <a:lstStyle>
            <a:lvl1pPr defTabSz="96562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b" anchorCtr="0" compatLnSpc="1">
            <a:prstTxWarp prst="textNoShape">
              <a:avLst/>
            </a:prstTxWarp>
          </a:bodyPr>
          <a:lstStyle>
            <a:lvl1pPr algn="r" defTabSz="965628">
              <a:defRPr sz="1300"/>
            </a:lvl1pPr>
          </a:lstStyle>
          <a:p>
            <a:fld id="{A25FA0EA-9E41-4DC3-9C0C-91E2666E15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155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i="0"/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F88-AF8C-404D-8815-029BB7E10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074C8-9C1E-4CAB-B204-1CABF3E6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DABC-9E22-4104-824B-2893985A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8D11-D593-4BAF-8B3A-FB7B52593BE5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BE91-9ABB-475E-8B4A-34540CA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4B8C-51DD-4C26-99D4-2EB93C86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9CA2-55F7-4E06-8737-3DD06226F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906D-9CA1-43DD-9EAB-E78FECFE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E7D-02CD-415C-8AF4-E1056E56F9BA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F0AFF-2B25-4ADF-A5E7-983870F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EB4FA-8D16-4E7F-8F9F-F9120461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D33F-748A-4E5F-85D9-9C17258B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155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18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sp>
        <p:nvSpPr>
          <p:cNvPr id="24" name="Text Box 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787796" y="2791910"/>
            <a:ext cx="1857375" cy="168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1006375"/>
            <a:r>
              <a:rPr lang="en-US" sz="1100" dirty="0">
                <a:solidFill>
                  <a:srgbClr val="696A6C"/>
                </a:solidFill>
                <a:latin typeface="Calibri" pitchFamily="34" charset="0"/>
              </a:rPr>
              <a:t>STRICTLY CONFIDENTIAL</a:t>
            </a:r>
          </a:p>
        </p:txBody>
      </p:sp>
      <p:sp>
        <p:nvSpPr>
          <p:cNvPr id="25" name="Rectangle 18"/>
          <p:cNvSpPr>
            <a:spLocks noChangeArrowheads="1"/>
          </p:cNvSpPr>
          <p:nvPr userDrawn="1"/>
        </p:nvSpPr>
        <p:spPr bwMode="auto">
          <a:xfrm>
            <a:off x="544513" y="6426999"/>
            <a:ext cx="4247958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696A6C"/>
                </a:solidFill>
                <a:latin typeface="Calibri" pitchFamily="34" charset="0"/>
              </a:rPr>
              <a:t>For additional information, please read carefully the notice at the end of this presentation.</a:t>
            </a:r>
            <a:endParaRPr lang="pt-BR" sz="900" dirty="0">
              <a:solidFill>
                <a:srgbClr val="696A6C"/>
              </a:solidFill>
              <a:latin typeface="Calibri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Portug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18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sp>
        <p:nvSpPr>
          <p:cNvPr id="18" name="Text Box 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787796" y="2791910"/>
            <a:ext cx="1857375" cy="168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1006375"/>
            <a:r>
              <a:rPr lang="en-US" sz="1100" dirty="0">
                <a:solidFill>
                  <a:srgbClr val="696A6C"/>
                </a:solidFill>
                <a:latin typeface="Calibri" pitchFamily="34" charset="0"/>
              </a:rPr>
              <a:t>ESTRITAMENTE CONFIDENCIAL</a:t>
            </a: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544513" y="6426999"/>
            <a:ext cx="4336123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900" dirty="0">
                <a:solidFill>
                  <a:srgbClr val="696A6C"/>
                </a:solidFill>
                <a:latin typeface="Calibri" pitchFamily="34" charset="0"/>
              </a:rPr>
              <a:t>Para informações adicionais, leia atentamente os Avisos Adicionais no final da apresentação.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18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6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49" y="1416050"/>
            <a:ext cx="8097839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614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00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13545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20681" y="1416050"/>
            <a:ext cx="2516907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205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39752" y="3913044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54003" y="3913044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9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Portug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sp>
        <p:nvSpPr>
          <p:cNvPr id="18" name="Text Box 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787796" y="2791910"/>
            <a:ext cx="1857375" cy="168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1006375" eaLnBrk="1" hangingPunct="1">
              <a:buClrTx/>
              <a:buNone/>
            </a:pPr>
            <a:r>
              <a:rPr lang="en-US" sz="1100" dirty="0">
                <a:solidFill>
                  <a:schemeClr val="tx2"/>
                </a:solidFill>
                <a:latin typeface="Calibri" pitchFamily="34" charset="0"/>
              </a:rPr>
              <a:t>ESTRITAMENTE CONFIDENCIAL</a:t>
            </a: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544513" y="6426999"/>
            <a:ext cx="4336123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900" dirty="0">
                <a:solidFill>
                  <a:schemeClr val="tx2"/>
                </a:solidFill>
                <a:latin typeface="Calibri" pitchFamily="34" charset="0"/>
              </a:rPr>
              <a:t>Para informações adicionais, leia atentamente os Avisos Adicionais no final </a:t>
            </a:r>
            <a:r>
              <a:rPr lang="pt-BR" sz="900">
                <a:solidFill>
                  <a:schemeClr val="tx2"/>
                </a:solidFill>
                <a:latin typeface="Calibri" pitchFamily="34" charset="0"/>
              </a:rPr>
              <a:t>da apresentação.</a:t>
            </a:r>
            <a:endParaRPr lang="pt-BR" sz="900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or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rgbClr val="00447C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39750" y="3549535"/>
            <a:ext cx="8097838" cy="484782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788987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751" y="3111852"/>
            <a:ext cx="8097838" cy="417159"/>
          </a:xfrm>
        </p:spPr>
        <p:txBody>
          <a:bodyPr anchor="ctr"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  <a:lvl2pPr marL="352425" indent="0">
              <a:buNone/>
              <a:defRPr sz="2800"/>
            </a:lvl2pPr>
            <a:lvl3pPr marL="714375" indent="0">
              <a:buNone/>
              <a:defRPr sz="2800"/>
            </a:lvl3pPr>
            <a:lvl4pPr marL="1076325" indent="0">
              <a:buNone/>
              <a:defRPr sz="2800"/>
            </a:lvl4pPr>
            <a:lvl5pPr marL="1438275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131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809783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082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i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44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49" y="1416050"/>
            <a:ext cx="8097839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13545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20681" y="1416050"/>
            <a:ext cx="2516907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39752" y="3913044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54003" y="3913044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or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rgbClr val="00447C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39750" y="3549535"/>
            <a:ext cx="8097838" cy="484782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788987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751" y="3111852"/>
            <a:ext cx="8097838" cy="417159"/>
          </a:xfrm>
        </p:spPr>
        <p:txBody>
          <a:bodyPr anchor="ctr"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  <a:lvl2pPr marL="352425" indent="0">
              <a:buNone/>
              <a:defRPr sz="2800"/>
            </a:lvl2pPr>
            <a:lvl3pPr marL="714375" indent="0">
              <a:buNone/>
              <a:defRPr sz="2800"/>
            </a:lvl3pPr>
            <a:lvl4pPr marL="1076325" indent="0">
              <a:buNone/>
              <a:defRPr sz="2800"/>
            </a:lvl4pPr>
            <a:lvl5pPr marL="1438275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809783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3500"/>
            <a:ext cx="8097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22400"/>
            <a:ext cx="80978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9750" y="935038"/>
            <a:ext cx="80978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5"/>
          <p:cNvSpPr txBox="1">
            <a:spLocks noGrp="1"/>
          </p:cNvSpPr>
          <p:nvPr userDrawn="1">
            <p:custDataLst>
              <p:tags r:id="rId14"/>
            </p:custDataLst>
          </p:nvPr>
        </p:nvSpPr>
        <p:spPr bwMode="auto">
          <a:xfrm>
            <a:off x="8240713" y="6423025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defTabSz="1006375" eaLnBrk="1" hangingPunct="1">
              <a:buClrTx/>
              <a:buFontTx/>
              <a:buNone/>
              <a:defRPr/>
            </a:pPr>
            <a:fld id="{C19A8275-F4EF-46A8-8743-E28548654E46}" type="slidenum">
              <a:rPr lang="pt-BR" sz="900">
                <a:solidFill>
                  <a:srgbClr val="696A6C"/>
                </a:solidFill>
                <a:latin typeface="Calibri" pitchFamily="34" charset="0"/>
              </a:rPr>
              <a:pPr algn="r" defTabSz="1006375" eaLnBrk="1" hangingPunct="1">
                <a:buClrTx/>
                <a:buFontTx/>
                <a:buNone/>
                <a:defRPr/>
              </a:pPr>
              <a:t>‹#›</a:t>
            </a:fld>
            <a:endParaRPr lang="pt-BR" sz="900" dirty="0">
              <a:solidFill>
                <a:srgbClr val="696A6C"/>
              </a:solidFill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539750" y="6350956"/>
            <a:ext cx="1041400" cy="3486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0" r:id="rId4"/>
    <p:sldLayoutId id="2147483658" r:id="rId5"/>
    <p:sldLayoutId id="2147483659" r:id="rId6"/>
    <p:sldLayoutId id="2147483662" r:id="rId7"/>
    <p:sldLayoutId id="2147483656" r:id="rId8"/>
    <p:sldLayoutId id="2147483652" r:id="rId9"/>
    <p:sldLayoutId id="2147483660" r:id="rId10"/>
    <p:sldLayoutId id="2147483674" r:id="rId11"/>
    <p:sldLayoutId id="214748367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9pPr>
    </p:titleStyle>
    <p:bodyStyle>
      <a:lvl1pPr marL="177800" indent="-1778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600">
          <a:solidFill>
            <a:srgbClr val="333333"/>
          </a:solidFill>
          <a:latin typeface="Calibri" pitchFamily="34" charset="0"/>
          <a:ea typeface="+mn-ea"/>
          <a:cs typeface="+mn-cs"/>
        </a:defRPr>
      </a:lvl1pPr>
      <a:lvl2pPr marL="54292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600">
          <a:solidFill>
            <a:srgbClr val="333333"/>
          </a:solidFill>
          <a:latin typeface="Calibri" pitchFamily="34" charset="0"/>
        </a:defRPr>
      </a:lvl2pPr>
      <a:lvl3pPr marL="90487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85000"/>
        <a:buFont typeface="Arial" pitchFamily="34" charset="0"/>
        <a:buChar char="•"/>
        <a:defRPr sz="1400">
          <a:solidFill>
            <a:srgbClr val="333333"/>
          </a:solidFill>
          <a:latin typeface="Calibri" pitchFamily="34" charset="0"/>
        </a:defRPr>
      </a:lvl3pPr>
      <a:lvl4pPr marL="125730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400">
          <a:solidFill>
            <a:srgbClr val="333333"/>
          </a:solidFill>
          <a:latin typeface="Calibri" pitchFamily="34" charset="0"/>
        </a:defRPr>
      </a:lvl4pPr>
      <a:lvl5pPr marL="161925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200">
          <a:solidFill>
            <a:srgbClr val="333333"/>
          </a:solidFill>
          <a:latin typeface="Calibri" pitchFamily="34" charset="0"/>
        </a:defRPr>
      </a:lvl5pPr>
      <a:lvl6pPr marL="20764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6pPr>
      <a:lvl7pPr marL="25336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7pPr>
      <a:lvl8pPr marL="29908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8pPr>
      <a:lvl9pPr marL="34480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3500"/>
            <a:ext cx="8097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22400"/>
            <a:ext cx="80978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9750" y="935038"/>
            <a:ext cx="80978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 txBox="1">
            <a:spLocks noGrp="1"/>
          </p:cNvSpPr>
          <p:nvPr userDrawn="1">
            <p:custDataLst>
              <p:tags r:id="rId12"/>
            </p:custDataLst>
          </p:nvPr>
        </p:nvSpPr>
        <p:spPr bwMode="auto">
          <a:xfrm>
            <a:off x="8240713" y="6423025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defTabSz="1006375">
              <a:defRPr/>
            </a:pPr>
            <a:fld id="{C19A8275-F4EF-46A8-8743-E28548654E46}" type="slidenum">
              <a:rPr lang="pt-BR" sz="900">
                <a:solidFill>
                  <a:srgbClr val="696A6C"/>
                </a:solidFill>
                <a:latin typeface="Calibri" pitchFamily="34" charset="0"/>
              </a:rPr>
              <a:pPr algn="r" defTabSz="1006375">
                <a:defRPr/>
              </a:pPr>
              <a:t>‹#›</a:t>
            </a:fld>
            <a:endParaRPr lang="pt-BR" sz="900" dirty="0">
              <a:solidFill>
                <a:srgbClr val="696A6C"/>
              </a:solidFill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39750" y="6350956"/>
            <a:ext cx="1041400" cy="3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9pPr>
    </p:titleStyle>
    <p:bodyStyle>
      <a:lvl1pPr marL="177800" indent="-1778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400">
          <a:solidFill>
            <a:srgbClr val="333333"/>
          </a:solidFill>
          <a:latin typeface="Calibri" pitchFamily="34" charset="0"/>
          <a:ea typeface="+mn-ea"/>
          <a:cs typeface="+mn-cs"/>
        </a:defRPr>
      </a:lvl1pPr>
      <a:lvl2pPr marL="54292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400">
          <a:solidFill>
            <a:srgbClr val="333333"/>
          </a:solidFill>
          <a:latin typeface="Calibri" pitchFamily="34" charset="0"/>
        </a:defRPr>
      </a:lvl2pPr>
      <a:lvl3pPr marL="90487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85000"/>
        <a:buFont typeface="Arial" pitchFamily="34" charset="0"/>
        <a:buChar char="•"/>
        <a:defRPr sz="1200">
          <a:solidFill>
            <a:srgbClr val="333333"/>
          </a:solidFill>
          <a:latin typeface="Calibri" pitchFamily="34" charset="0"/>
        </a:defRPr>
      </a:lvl3pPr>
      <a:lvl4pPr marL="125730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200">
          <a:solidFill>
            <a:srgbClr val="333333"/>
          </a:solidFill>
          <a:latin typeface="Calibri" pitchFamily="34" charset="0"/>
        </a:defRPr>
      </a:lvl4pPr>
      <a:lvl5pPr marL="161925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100">
          <a:solidFill>
            <a:srgbClr val="333333"/>
          </a:solidFill>
          <a:latin typeface="Calibri" pitchFamily="34" charset="0"/>
        </a:defRPr>
      </a:lvl5pPr>
      <a:lvl6pPr marL="20764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6pPr>
      <a:lvl7pPr marL="25336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7pPr>
      <a:lvl8pPr marL="29908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8pPr>
      <a:lvl9pPr marL="34480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z="3600" dirty="0"/>
              <a:t>Nome do projeto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9748" y="4289354"/>
            <a:ext cx="8116889" cy="124467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bg2"/>
                </a:solidFill>
              </a:rPr>
              <a:t>Nome:</a:t>
            </a:r>
          </a:p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bg2"/>
                </a:solidFill>
              </a:rPr>
              <a:t>Tutor:</a:t>
            </a:r>
          </a:p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bg2"/>
                </a:solidFill>
              </a:rPr>
              <a:t>Período de Estágio: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0C8E5F-9928-4532-A1C1-B4BD924B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2" y="1154351"/>
            <a:ext cx="1424354" cy="6274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67127-5688-4C40-A6C6-8FE0AEDF1B64}"/>
              </a:ext>
            </a:extLst>
          </p:cNvPr>
          <p:cNvSpPr/>
          <p:nvPr/>
        </p:nvSpPr>
        <p:spPr>
          <a:xfrm>
            <a:off x="2838999" y="1154351"/>
            <a:ext cx="34993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Suggested Allocation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F489A58E-1D91-4101-A79E-EA3CC2D5E89E}"/>
              </a:ext>
            </a:extLst>
          </p:cNvPr>
          <p:cNvSpPr txBox="1">
            <a:spLocks/>
          </p:cNvSpPr>
          <p:nvPr/>
        </p:nvSpPr>
        <p:spPr bwMode="auto">
          <a:xfrm>
            <a:off x="539750" y="452176"/>
            <a:ext cx="8097838" cy="37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500">
                <a:solidFill>
                  <a:schemeClr val="bg2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pt-BR" sz="2400" kern="0" dirty="0" err="1"/>
              <a:t>Consolidated</a:t>
            </a:r>
            <a:r>
              <a:rPr lang="pt-BR" sz="2400" kern="0" dirty="0"/>
              <a:t> </a:t>
            </a:r>
            <a:r>
              <a:rPr lang="pt-BR" sz="2400" kern="0" dirty="0" err="1"/>
              <a:t>Allocation</a:t>
            </a:r>
            <a:endParaRPr lang="pt-BR" sz="2400" kern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9F6392-568E-4775-8C01-97C038CEB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33923"/>
              </p:ext>
            </p:extLst>
          </p:nvPr>
        </p:nvGraphicFramePr>
        <p:xfrm>
          <a:off x="423472" y="1736388"/>
          <a:ext cx="8297058" cy="2949321"/>
        </p:xfrm>
        <a:graphic>
          <a:graphicData uri="http://schemas.openxmlformats.org/drawingml/2006/table">
            <a:tbl>
              <a:tblPr/>
              <a:tblGrid>
                <a:gridCol w="90862">
                  <a:extLst>
                    <a:ext uri="{9D8B030D-6E8A-4147-A177-3AD203B41FA5}">
                      <a16:colId xmlns:a16="http://schemas.microsoft.com/office/drawing/2014/main" val="1804303511"/>
                    </a:ext>
                  </a:extLst>
                </a:gridCol>
                <a:gridCol w="976748">
                  <a:extLst>
                    <a:ext uri="{9D8B030D-6E8A-4147-A177-3AD203B41FA5}">
                      <a16:colId xmlns:a16="http://schemas.microsoft.com/office/drawing/2014/main" val="2735208393"/>
                    </a:ext>
                  </a:extLst>
                </a:gridCol>
                <a:gridCol w="660251">
                  <a:extLst>
                    <a:ext uri="{9D8B030D-6E8A-4147-A177-3AD203B41FA5}">
                      <a16:colId xmlns:a16="http://schemas.microsoft.com/office/drawing/2014/main" val="3482832329"/>
                    </a:ext>
                  </a:extLst>
                </a:gridCol>
                <a:gridCol w="660251">
                  <a:extLst>
                    <a:ext uri="{9D8B030D-6E8A-4147-A177-3AD203B41FA5}">
                      <a16:colId xmlns:a16="http://schemas.microsoft.com/office/drawing/2014/main" val="2388895958"/>
                    </a:ext>
                  </a:extLst>
                </a:gridCol>
                <a:gridCol w="1932294">
                  <a:extLst>
                    <a:ext uri="{9D8B030D-6E8A-4147-A177-3AD203B41FA5}">
                      <a16:colId xmlns:a16="http://schemas.microsoft.com/office/drawing/2014/main" val="2880220862"/>
                    </a:ext>
                  </a:extLst>
                </a:gridCol>
                <a:gridCol w="1932294">
                  <a:extLst>
                    <a:ext uri="{9D8B030D-6E8A-4147-A177-3AD203B41FA5}">
                      <a16:colId xmlns:a16="http://schemas.microsoft.com/office/drawing/2014/main" val="2486463323"/>
                    </a:ext>
                  </a:extLst>
                </a:gridCol>
                <a:gridCol w="976748">
                  <a:extLst>
                    <a:ext uri="{9D8B030D-6E8A-4147-A177-3AD203B41FA5}">
                      <a16:colId xmlns:a16="http://schemas.microsoft.com/office/drawing/2014/main" val="794404456"/>
                    </a:ext>
                  </a:extLst>
                </a:gridCol>
                <a:gridCol w="976748">
                  <a:extLst>
                    <a:ext uri="{9D8B030D-6E8A-4147-A177-3AD203B41FA5}">
                      <a16:colId xmlns:a16="http://schemas.microsoft.com/office/drawing/2014/main" val="3257147902"/>
                    </a:ext>
                  </a:extLst>
                </a:gridCol>
                <a:gridCol w="90862">
                  <a:extLst>
                    <a:ext uri="{9D8B030D-6E8A-4147-A177-3AD203B41FA5}">
                      <a16:colId xmlns:a16="http://schemas.microsoft.com/office/drawing/2014/main" val="944604832"/>
                    </a:ext>
                  </a:extLst>
                </a:gridCol>
              </a:tblGrid>
              <a:tr h="12311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9616"/>
                  </a:ext>
                </a:extLst>
              </a:tr>
              <a:tr h="32125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Asset Class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Instrument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Liquidity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797001"/>
                  </a:ext>
                </a:extLst>
              </a:tr>
              <a:tr h="12311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5A4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37585"/>
                  </a:ext>
                </a:extLst>
              </a:tr>
              <a:tr h="32125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Fixed Income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BTG Pactual LatAm Corp. Debt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Latin America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Corporate Debt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83579"/>
                  </a:ext>
                </a:extLst>
              </a:tr>
              <a:tr h="32125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Oaktree Global Credit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Global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Investment Grade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81365"/>
                  </a:ext>
                </a:extLst>
              </a:tr>
              <a:tr h="32125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PIMCO Income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Global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05507"/>
                  </a:ext>
                </a:extLst>
              </a:tr>
              <a:tr h="12311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403213"/>
                  </a:ext>
                </a:extLst>
              </a:tr>
              <a:tr h="12311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06199"/>
                  </a:ext>
                </a:extLst>
              </a:tr>
              <a:tr h="32125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Equities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Harris Associates US Equity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Large Cap Value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3006"/>
                  </a:ext>
                </a:extLst>
              </a:tr>
              <a:tr h="12311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375072"/>
                  </a:ext>
                </a:extLst>
              </a:tr>
              <a:tr h="12311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9180"/>
                  </a:ext>
                </a:extLst>
              </a:tr>
              <a:tr h="32125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Liquid Alternative Investments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Western Asset Macro Opportunities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Global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Macro Rates &amp; FX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55993"/>
                  </a:ext>
                </a:extLst>
              </a:tr>
              <a:tr h="123115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56933"/>
                  </a:ext>
                </a:extLst>
              </a:tr>
              <a:tr h="159986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5947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E538AFE-77B8-402E-9972-11689FDB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" y="6314985"/>
            <a:ext cx="1952625" cy="536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3162DD-994E-43AA-8FB4-1B0533A1E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161" y="4685709"/>
            <a:ext cx="2426018" cy="2049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22C03-6DF4-4270-981F-31DAAC860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68" y="4678995"/>
            <a:ext cx="2235608" cy="20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1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0C8E5F-9928-4532-A1C1-B4BD924B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2" y="1119373"/>
            <a:ext cx="1424354" cy="6274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67127-5688-4C40-A6C6-8FE0AEDF1B64}"/>
              </a:ext>
            </a:extLst>
          </p:cNvPr>
          <p:cNvSpPr/>
          <p:nvPr/>
        </p:nvSpPr>
        <p:spPr>
          <a:xfrm>
            <a:off x="3169626" y="1186886"/>
            <a:ext cx="28047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Proforma Return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5F5DE72E-300E-4B8E-A7F8-6432B56CDFAB}"/>
              </a:ext>
            </a:extLst>
          </p:cNvPr>
          <p:cNvSpPr txBox="1">
            <a:spLocks/>
          </p:cNvSpPr>
          <p:nvPr/>
        </p:nvSpPr>
        <p:spPr bwMode="auto">
          <a:xfrm>
            <a:off x="539750" y="452176"/>
            <a:ext cx="8097838" cy="37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500">
                <a:solidFill>
                  <a:schemeClr val="bg2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pt-BR" sz="2400" kern="0" dirty="0" err="1"/>
              <a:t>Consolidated</a:t>
            </a:r>
            <a:r>
              <a:rPr lang="pt-BR" sz="2400" kern="0" dirty="0"/>
              <a:t> </a:t>
            </a:r>
            <a:r>
              <a:rPr lang="pt-BR" sz="2400" kern="0" dirty="0" err="1"/>
              <a:t>Returns</a:t>
            </a:r>
            <a:endParaRPr lang="pt-BR" sz="2400" kern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FBAF42-AF28-4BB2-A688-C4D349E2F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18741"/>
              </p:ext>
            </p:extLst>
          </p:nvPr>
        </p:nvGraphicFramePr>
        <p:xfrm>
          <a:off x="539751" y="1990165"/>
          <a:ext cx="8097835" cy="3336726"/>
        </p:xfrm>
        <a:graphic>
          <a:graphicData uri="http://schemas.openxmlformats.org/drawingml/2006/table">
            <a:tbl>
              <a:tblPr/>
              <a:tblGrid>
                <a:gridCol w="2699279">
                  <a:extLst>
                    <a:ext uri="{9D8B030D-6E8A-4147-A177-3AD203B41FA5}">
                      <a16:colId xmlns:a16="http://schemas.microsoft.com/office/drawing/2014/main" val="3781028021"/>
                    </a:ext>
                  </a:extLst>
                </a:gridCol>
                <a:gridCol w="818144">
                  <a:extLst>
                    <a:ext uri="{9D8B030D-6E8A-4147-A177-3AD203B41FA5}">
                      <a16:colId xmlns:a16="http://schemas.microsoft.com/office/drawing/2014/main" val="2619766349"/>
                    </a:ext>
                  </a:extLst>
                </a:gridCol>
                <a:gridCol w="573298">
                  <a:extLst>
                    <a:ext uri="{9D8B030D-6E8A-4147-A177-3AD203B41FA5}">
                      <a16:colId xmlns:a16="http://schemas.microsoft.com/office/drawing/2014/main" val="359556181"/>
                    </a:ext>
                  </a:extLst>
                </a:gridCol>
                <a:gridCol w="573298">
                  <a:extLst>
                    <a:ext uri="{9D8B030D-6E8A-4147-A177-3AD203B41FA5}">
                      <a16:colId xmlns:a16="http://schemas.microsoft.com/office/drawing/2014/main" val="282789113"/>
                    </a:ext>
                  </a:extLst>
                </a:gridCol>
                <a:gridCol w="573298">
                  <a:extLst>
                    <a:ext uri="{9D8B030D-6E8A-4147-A177-3AD203B41FA5}">
                      <a16:colId xmlns:a16="http://schemas.microsoft.com/office/drawing/2014/main" val="3308519757"/>
                    </a:ext>
                  </a:extLst>
                </a:gridCol>
                <a:gridCol w="573298">
                  <a:extLst>
                    <a:ext uri="{9D8B030D-6E8A-4147-A177-3AD203B41FA5}">
                      <a16:colId xmlns:a16="http://schemas.microsoft.com/office/drawing/2014/main" val="3761121935"/>
                    </a:ext>
                  </a:extLst>
                </a:gridCol>
                <a:gridCol w="573298">
                  <a:extLst>
                    <a:ext uri="{9D8B030D-6E8A-4147-A177-3AD203B41FA5}">
                      <a16:colId xmlns:a16="http://schemas.microsoft.com/office/drawing/2014/main" val="1867938118"/>
                    </a:ext>
                  </a:extLst>
                </a:gridCol>
                <a:gridCol w="573298">
                  <a:extLst>
                    <a:ext uri="{9D8B030D-6E8A-4147-A177-3AD203B41FA5}">
                      <a16:colId xmlns:a16="http://schemas.microsoft.com/office/drawing/2014/main" val="755007260"/>
                    </a:ext>
                  </a:extLst>
                </a:gridCol>
                <a:gridCol w="573298">
                  <a:extLst>
                    <a:ext uri="{9D8B030D-6E8A-4147-A177-3AD203B41FA5}">
                      <a16:colId xmlns:a16="http://schemas.microsoft.com/office/drawing/2014/main" val="2040340961"/>
                    </a:ext>
                  </a:extLst>
                </a:gridCol>
                <a:gridCol w="567326">
                  <a:extLst>
                    <a:ext uri="{9D8B030D-6E8A-4147-A177-3AD203B41FA5}">
                      <a16:colId xmlns:a16="http://schemas.microsoft.com/office/drawing/2014/main" val="2316216764"/>
                    </a:ext>
                  </a:extLst>
                </a:gridCol>
              </a:tblGrid>
              <a:tr h="36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Asset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Since 2015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Ann. Return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Volatility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66683"/>
                  </a:ext>
                </a:extLst>
              </a:tr>
              <a:tr h="14780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77850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BTG Pactual LatAm Corp. Debt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12.7%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-1.6%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16.3%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-13.1%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641618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Oaktree Global Credit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94111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PIMCO Income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22.6%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03101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Harris Associates US Equity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18.1%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-14.2%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15.5%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15.2%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-8.9%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16.3%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96920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Western Asset Maco Opportuniteis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8.7%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-5.6%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13.5%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25.6%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6.1%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643233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Pro Forma Return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20.5%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195495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BB Global Aggregate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Benchmarks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-1.2%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-3.2%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20516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BB US Corporate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12.7%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-2.5%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6.1%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23.2%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172886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BB US Treasury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13.3%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295097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MSCI All Countries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13.9%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-8.9%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24.7%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-1.8%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11.4%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46152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S&amp;P 500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17.8%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-4.4%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21.8%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55.8%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12035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MSCI EM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-14.3%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11.7%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-14.6%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16.8%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14.2%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555360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Global HF Index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-6.7%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-3.6%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3379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BB Commodities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-13.0%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11.4%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-25.8%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-6.4%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11.7%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84649"/>
                  </a:ext>
                </a:extLst>
              </a:tr>
              <a:tr h="18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-0.9%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12.7%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-12.1%</a:t>
                      </a:r>
                    </a:p>
                  </a:txBody>
                  <a:tcPr marL="4479" marR="4479" marT="4479" marB="0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24.2%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10.4%</a:t>
                      </a:r>
                    </a:p>
                  </a:txBody>
                  <a:tcPr marL="4479" marR="4479" marT="4479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75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5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7F96037F-1C46-4804-A6EC-85CF8378DB7E}"/>
              </a:ext>
            </a:extLst>
          </p:cNvPr>
          <p:cNvSpPr txBox="1">
            <a:spLocks/>
          </p:cNvSpPr>
          <p:nvPr/>
        </p:nvSpPr>
        <p:spPr bwMode="auto">
          <a:xfrm>
            <a:off x="539750" y="452176"/>
            <a:ext cx="8097838" cy="37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500">
                <a:solidFill>
                  <a:schemeClr val="bg2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l"/>
            <a:r>
              <a:rPr lang="pt-BR" sz="2400" kern="0" dirty="0"/>
              <a:t>Sample Asset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1932C-2D71-4446-AC73-754461DB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" y="6282268"/>
            <a:ext cx="1952625" cy="536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C407AA-72CC-4250-BDBE-A9DC5A3D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50" y="1433251"/>
            <a:ext cx="8510238" cy="47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DA27B-7F53-4E1D-8C08-D9AF90AB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16604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7220D-87D9-4A34-BDA7-442B331F6E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49177-1DAD-47C1-AC49-BAA92FF3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84508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0E50-D83B-478E-B298-72E9729C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0134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750" y="378690"/>
            <a:ext cx="8097838" cy="446809"/>
          </a:xfrm>
        </p:spPr>
        <p:txBody>
          <a:bodyPr/>
          <a:lstStyle/>
          <a:p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Chart</a:t>
            </a:r>
          </a:p>
        </p:txBody>
      </p:sp>
      <p:pic>
        <p:nvPicPr>
          <p:cNvPr id="3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FF088BE-51B1-4B59-A1AA-E24819D0B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55" y="1228436"/>
            <a:ext cx="5984290" cy="49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750" y="391886"/>
            <a:ext cx="8097838" cy="433614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6A0A4-E6ED-471A-BE94-3D32BA83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34" y="1027116"/>
            <a:ext cx="6675332" cy="51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750" y="308610"/>
            <a:ext cx="8097838" cy="516890"/>
          </a:xfrm>
        </p:spPr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6C538-1B2A-4661-AF9C-147BB73C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261401"/>
            <a:ext cx="8097839" cy="2147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62A38A-BC09-4B94-9FB2-079F58A4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6" y="3844396"/>
            <a:ext cx="8072943" cy="20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7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5C8F-187C-49F2-B1FC-33870486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74320"/>
            <a:ext cx="8097838" cy="551180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67384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0E50-D83B-478E-B298-72E9729C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1411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750" y="378690"/>
            <a:ext cx="8097838" cy="446809"/>
          </a:xfrm>
        </p:spPr>
        <p:txBody>
          <a:bodyPr/>
          <a:lstStyle/>
          <a:p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245108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D245-BC81-4041-A356-E6A02FB0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65760"/>
            <a:ext cx="8097838" cy="45974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6AD1C-1A2C-44AF-9937-9DBC7E40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1" y="1410967"/>
            <a:ext cx="8097838" cy="40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222&quot;&gt;&lt;property id=&quot;20148&quot; value=&quot;5&quot;/&gt;&lt;property id=&quot;20300&quot; value=&quot;Slide 1 - &amp;quot;BTG Slide Collection&amp;quot;&quot;/&gt;&lt;property id=&quot;20307&quot; value=&quot;260&quot;/&gt;&lt;/object&gt;&lt;object type=&quot;3&quot; unique_id=&quot;10223&quot;&gt;&lt;property id=&quot;20148&quot; value=&quot;5&quot;/&gt;&lt;property id=&quot;20300&quot; value=&quot;Slide 2 - &amp;quot;Slide layouts&amp;quot;&quot;/&gt;&lt;property id=&quot;20307&quot; value=&quot;261&quot;/&gt;&lt;/object&gt;&lt;object type=&quot;3&quot; unique_id=&quot;10224&quot;&gt;&lt;property id=&quot;20148&quot; value=&quot;5&quot;/&gt;&lt;property id=&quot;20300&quot; value=&quot;Slide 3&quot;/&gt;&lt;property id=&quot;20307&quot; value=&quot;262&quot;/&gt;&lt;/object&gt;&lt;object type=&quot;3&quot; unique_id=&quot;10225&quot;&gt;&lt;property id=&quot;20148&quot; value=&quot;5&quot;/&gt;&lt;property id=&quot;20300&quot; value=&quot;Slide 4&quot;/&gt;&lt;property id=&quot;20307&quot; value=&quot;263&quot;/&gt;&lt;/object&gt;&lt;object type=&quot;3&quot; unique_id=&quot;10226&quot;&gt;&lt;property id=&quot;20148&quot; value=&quot;5&quot;/&gt;&lt;property id=&quot;20300&quot; value=&quot;Slide 5&quot;/&gt;&lt;property id=&quot;20307&quot; value=&quot;264&quot;/&gt;&lt;/object&gt;&lt;object type=&quot;3&quot; unique_id=&quot;10227&quot;&gt;&lt;property id=&quot;20148&quot; value=&quot;5&quot;/&gt;&lt;property id=&quot;20300&quot; value=&quot;Slide 6&quot;/&gt;&lt;property id=&quot;20307&quot; value=&quot;265&quot;/&gt;&lt;/object&gt;&lt;object type=&quot;3&quot; unique_id=&quot;10228&quot;&gt;&lt;property id=&quot;20148&quot; value=&quot;5&quot;/&gt;&lt;property id=&quot;20300&quot; value=&quot;Slide 7 - &amp;quot;Contact information&amp;quot;&quot;/&gt;&lt;property id=&quot;20307&quot; value=&quot;266&quot;/&gt;&lt;/object&gt;&lt;object type=&quot;3&quot; unique_id=&quot;10229&quot;&gt;&lt;property id=&quot;20148&quot; value=&quot;5&quot;/&gt;&lt;property id=&quot;20300&quot; value=&quot;Slide 8 - &amp;quot;Slide layouts with images&amp;quot;&quot;/&gt;&lt;property id=&quot;20307&quot; value=&quot;267&quot;/&gt;&lt;/object&gt;&lt;object type=&quot;3&quot; unique_id=&quot;10230&quot;&gt;&lt;property id=&quot;20148&quot; value=&quot;5&quot;/&gt;&lt;property id=&quot;20300&quot; value=&quot;Slide 9&quot;/&gt;&lt;property id=&quot;20307&quot; value=&quot;268&quot;/&gt;&lt;/object&gt;&lt;object type=&quot;3&quot; unique_id=&quot;10231&quot;&gt;&lt;property id=&quot;20148&quot; value=&quot;5&quot;/&gt;&lt;property id=&quot;20300&quot; value=&quot;Slide 10&quot;/&gt;&lt;property id=&quot;20307&quot; value=&quot;269&quot;/&gt;&lt;/object&gt;&lt;object type=&quot;3&quot; unique_id=&quot;10232&quot;&gt;&lt;property id=&quot;20148&quot; value=&quot;5&quot;/&gt;&lt;property id=&quot;20300&quot; value=&quot;Slide 11&quot;/&gt;&lt;property id=&quot;20307&quot; value=&quot;270&quot;/&gt;&lt;/object&gt;&lt;object type=&quot;3&quot; unique_id=&quot;10233&quot;&gt;&lt;property id=&quot;20148&quot; value=&quot;5&quot;/&gt;&lt;property id=&quot;20300&quot; value=&quot;Slide 12&quot;/&gt;&lt;property id=&quot;20307&quot; value=&quot;271&quot;/&gt;&lt;/object&gt;&lt;object type=&quot;3&quot; unique_id=&quot;10234&quot;&gt;&lt;property id=&quot;20148&quot; value=&quot;5&quot;/&gt;&lt;property id=&quot;20300&quot; value=&quot;Slide 13&quot;/&gt;&lt;property id=&quot;20307&quot; value=&quot;272&quot;/&gt;&lt;/object&gt;&lt;object type=&quot;3&quot; unique_id=&quot;10235&quot;&gt;&lt;property id=&quot;20148&quot; value=&quot;5&quot;/&gt;&lt;property id=&quot;20300&quot; value=&quot;Slide 14&quot;/&gt;&lt;property id=&quot;20307&quot; value=&quot;273&quot;/&gt;&lt;/object&gt;&lt;object type=&quot;3&quot; unique_id=&quot;10236&quot;&gt;&lt;property id=&quot;20148&quot; value=&quot;5&quot;/&gt;&lt;property id=&quot;20300&quot; value=&quot;Slide 15&quot;/&gt;&lt;property id=&quot;20307&quot; value=&quot;274&quot;/&gt;&lt;/object&gt;&lt;object type=&quot;3&quot; unique_id=&quot;10237&quot;&gt;&lt;property id=&quot;20148&quot; value=&quot;5&quot;/&gt;&lt;property id=&quot;20300&quot; value=&quot;Slide 16&quot;/&gt;&lt;property id=&quot;20307&quot; value=&quot;275&quot;/&gt;&lt;/object&gt;&lt;object type=&quot;3&quot; unique_id=&quot;10238&quot;&gt;&lt;property id=&quot;20148&quot; value=&quot;5&quot;/&gt;&lt;property id=&quot;20300&quot; value=&quot;Slide 17&quot;/&gt;&lt;property id=&quot;20307&quot; value=&quot;276&quot;/&gt;&lt;/object&gt;&lt;object type=&quot;3&quot; unique_id=&quot;10239&quot;&gt;&lt;property id=&quot;20148&quot; value=&quot;5&quot;/&gt;&lt;property id=&quot;20300&quot; value=&quot;Slide 18&quot;/&gt;&lt;property id=&quot;20307&quot; value=&quot;277&quot;/&gt;&lt;/object&gt;&lt;object type=&quot;3&quot; unique_id=&quot;10240&quot;&gt;&lt;property id=&quot;20148&quot; value=&quot;5&quot;/&gt;&lt;property id=&quot;20300&quot; value=&quot;Slide 19 - &amp;quot;Tables&amp;quot;&quot;/&gt;&lt;property id=&quot;20307&quot; value=&quot;278&quot;/&gt;&lt;/object&gt;&lt;object type=&quot;3&quot; unique_id=&quot;10241&quot;&gt;&lt;property id=&quot;20148&quot; value=&quot;5&quot;/&gt;&lt;property id=&quot;20300&quot; value=&quot;Slide 20&quot;/&gt;&lt;property id=&quot;20307&quot; value=&quot;279&quot;/&gt;&lt;/object&gt;&lt;object type=&quot;3&quot; unique_id=&quot;10242&quot;&gt;&lt;property id=&quot;20148&quot; value=&quot;5&quot;/&gt;&lt;property id=&quot;20300&quot; value=&quot;Slide 21&quot;/&gt;&lt;property id=&quot;20307&quot; value=&quot;280&quot;/&gt;&lt;/object&gt;&lt;object type=&quot;3&quot; unique_id=&quot;10243&quot;&gt;&lt;property id=&quot;20148&quot; value=&quot;5&quot;/&gt;&lt;property id=&quot;20300&quot; value=&quot;Slide 22&quot;/&gt;&lt;property id=&quot;20307&quot; value=&quot;281&quot;/&gt;&lt;/object&gt;&lt;object type=&quot;3&quot; unique_id=&quot;10244&quot;&gt;&lt;property id=&quot;20148&quot; value=&quot;5&quot;/&gt;&lt;property id=&quot;20300&quot; value=&quot;Slide 23&quot;/&gt;&lt;property id=&quot;20307&quot; value=&quot;282&quot;/&gt;&lt;/object&gt;&lt;object type=&quot;3&quot; unique_id=&quot;10245&quot;&gt;&lt;property id=&quot;20148&quot; value=&quot;5&quot;/&gt;&lt;property id=&quot;20300&quot; value=&quot;Slide 24&quot;/&gt;&lt;property id=&quot;20307&quot; value=&quot;283&quot;/&gt;&lt;/object&gt;&lt;object type=&quot;3&quot; unique_id=&quot;10246&quot;&gt;&lt;property id=&quot;20148&quot; value=&quot;5&quot;/&gt;&lt;property id=&quot;20300&quot; value=&quot;Slide 25&quot;/&gt;&lt;property id=&quot;20307&quot; value=&quot;284&quot;/&gt;&lt;/object&gt;&lt;object type=&quot;3&quot; unique_id=&quot;10247&quot;&gt;&lt;property id=&quot;20148&quot; value=&quot;5&quot;/&gt;&lt;property id=&quot;20300&quot; value=&quot;Slide 26 - &amp;quot;Graphs&amp;quot;&quot;/&gt;&lt;property id=&quot;20307&quot; value=&quot;285&quot;/&gt;&lt;/object&gt;&lt;object type=&quot;3&quot; unique_id=&quot;10248&quot;&gt;&lt;property id=&quot;20148&quot; value=&quot;5&quot;/&gt;&lt;property id=&quot;20300&quot; value=&quot;Slide 27&quot;/&gt;&lt;property id=&quot;20307&quot; value=&quot;286&quot;/&gt;&lt;/object&gt;&lt;object type=&quot;3&quot; unique_id=&quot;10249&quot;&gt;&lt;property id=&quot;20148&quot; value=&quot;5&quot;/&gt;&lt;property id=&quot;20300&quot; value=&quot;Slide 28&quot;/&gt;&lt;property id=&quot;20307&quot; value=&quot;287&quot;/&gt;&lt;/object&gt;&lt;object type=&quot;3&quot; unique_id=&quot;10250&quot;&gt;&lt;property id=&quot;20148&quot; value=&quot;5&quot;/&gt;&lt;property id=&quot;20300&quot; value=&quot;Slide 29&quot;/&gt;&lt;property id=&quot;20307&quot; value=&quot;288&quot;/&gt;&lt;/object&gt;&lt;object type=&quot;3&quot; unique_id=&quot;10251&quot;&gt;&lt;property id=&quot;20148&quot; value=&quot;5&quot;/&gt;&lt;property id=&quot;20300&quot; value=&quot;Slide 30&quot;/&gt;&lt;property id=&quot;20307&quot; value=&quot;289&quot;/&gt;&lt;/object&gt;&lt;object type=&quot;3&quot; unique_id=&quot;10252&quot;&gt;&lt;property id=&quot;20148&quot; value=&quot;5&quot;/&gt;&lt;property id=&quot;20300&quot; value=&quot;Slide 31&quot;/&gt;&lt;property id=&quot;20307&quot; value=&quot;290&quot;/&gt;&lt;/object&gt;&lt;object type=&quot;3&quot; unique_id=&quot;10253&quot;&gt;&lt;property id=&quot;20148&quot; value=&quot;5&quot;/&gt;&lt;property id=&quot;20300&quot; value=&quot;Slide 32&quot;/&gt;&lt;property id=&quot;20307&quot; value=&quot;291&quot;/&gt;&lt;/object&gt;&lt;object type=&quot;3&quot; unique_id=&quot;10254&quot;&gt;&lt;property id=&quot;20148&quot; value=&quot;5&quot;/&gt;&lt;property id=&quot;20300&quot; value=&quot;Slide 33&quot;/&gt;&lt;property id=&quot;20307&quot; value=&quot;292&quot;/&gt;&lt;/object&gt;&lt;object type=&quot;3&quot; unique_id=&quot;10255&quot;&gt;&lt;property id=&quot;20148&quot; value=&quot;5&quot;/&gt;&lt;property id=&quot;20300&quot; value=&quot;Slide 34&quot;/&gt;&lt;property id=&quot;20307&quot; value=&quot;293&quot;/&gt;&lt;/object&gt;&lt;object type=&quot;3&quot; unique_id=&quot;10256&quot;&gt;&lt;property id=&quot;20148&quot; value=&quot;5&quot;/&gt;&lt;property id=&quot;20300&quot; value=&quot;Slide 35&quot;/&gt;&lt;property id=&quot;20307&quot; value=&quot;294&quot;/&gt;&lt;/object&gt;&lt;object type=&quot;3&quot; unique_id=&quot;10257&quot;&gt;&lt;property id=&quot;20148&quot; value=&quot;5&quot;/&gt;&lt;property id=&quot;20300&quot; value=&quot;Slide 36&quot;/&gt;&lt;property id=&quot;20307&quot; value=&quot;295&quot;/&gt;&lt;/object&gt;&lt;object type=&quot;3&quot; unique_id=&quot;10258&quot;&gt;&lt;property id=&quot;20148&quot; value=&quot;5&quot;/&gt;&lt;property id=&quot;20300&quot; value=&quot;Slide 37&quot;/&gt;&lt;property id=&quot;20307&quot; value=&quot;296&quot;/&gt;&lt;/object&gt;&lt;object type=&quot;3&quot; unique_id=&quot;10259&quot;&gt;&lt;property id=&quot;20148&quot; value=&quot;5&quot;/&gt;&lt;property id=&quot;20300&quot; value=&quot;Slide 38&quot;/&gt;&lt;property id=&quot;20307&quot; value=&quot;297&quot;/&gt;&lt;/object&gt;&lt;object type=&quot;3&quot; unique_id=&quot;10260&quot;&gt;&lt;property id=&quot;20148&quot; value=&quot;5&quot;/&gt;&lt;property id=&quot;20300&quot; value=&quot;Slide 39&quot;/&gt;&lt;property id=&quot;20307&quot; value=&quot;298&quot;/&gt;&lt;/object&gt;&lt;object type=&quot;3&quot; unique_id=&quot;10261&quot;&gt;&lt;property id=&quot;20148&quot; value=&quot;5&quot;/&gt;&lt;property id=&quot;20300&quot; value=&quot;Slide 40&quot;/&gt;&lt;property id=&quot;20307&quot; value=&quot;299&quot;/&gt;&lt;/object&gt;&lt;object type=&quot;3&quot; unique_id=&quot;10262&quot;&gt;&lt;property id=&quot;20148&quot; value=&quot;5&quot;/&gt;&lt;property id=&quot;20300&quot; value=&quot;Slide 41&quot;/&gt;&lt;property id=&quot;20307&quot; value=&quot;300&quot;/&gt;&lt;/object&gt;&lt;object type=&quot;3&quot; unique_id=&quot;10263&quot;&gt;&lt;property id=&quot;20148&quot; value=&quot;5&quot;/&gt;&lt;property id=&quot;20300&quot; value=&quot;Slide 42 - &amp;quot;Organization charts&amp;quot;&quot;/&gt;&lt;property id=&quot;20307&quot; value=&quot;301&quot;/&gt;&lt;/object&gt;&lt;object type=&quot;3&quot; unique_id=&quot;10264&quot;&gt;&lt;property id=&quot;20148&quot; value=&quot;5&quot;/&gt;&lt;property id=&quot;20300&quot; value=&quot;Slide 43&quot;/&gt;&lt;property id=&quot;20307&quot; value=&quot;302&quot;/&gt;&lt;/object&gt;&lt;object type=&quot;3&quot; unique_id=&quot;10265&quot;&gt;&lt;property id=&quot;20148&quot; value=&quot;5&quot;/&gt;&lt;property id=&quot;20300&quot; value=&quot;Slide 44&quot;/&gt;&lt;property id=&quot;20307&quot; value=&quot;303&quot;/&gt;&lt;/object&gt;&lt;object type=&quot;3&quot; unique_id=&quot;10266&quot;&gt;&lt;property id=&quot;20148&quot; value=&quot;5&quot;/&gt;&lt;property id=&quot;20300&quot; value=&quot;Slide 45&quot;/&gt;&lt;property id=&quot;20307&quot; value=&quot;304&quot;/&gt;&lt;/object&gt;&lt;object type=&quot;3&quot; unique_id=&quot;10267&quot;&gt;&lt;property id=&quot;20148&quot; value=&quot;5&quot;/&gt;&lt;property id=&quot;20300&quot; value=&quot;Slide 46 - &amp;quot;Arrows, models and shapes&amp;quot;&quot;/&gt;&lt;property id=&quot;20307&quot; value=&quot;305&quot;/&gt;&lt;/object&gt;&lt;object type=&quot;3&quot; unique_id=&quot;10268&quot;&gt;&lt;property id=&quot;20148&quot; value=&quot;5&quot;/&gt;&lt;property id=&quot;20300&quot; value=&quot;Slide 47&quot;/&gt;&lt;property id=&quot;20307&quot; value=&quot;306&quot;/&gt;&lt;/object&gt;&lt;object type=&quot;3&quot; unique_id=&quot;10269&quot;&gt;&lt;property id=&quot;20148&quot; value=&quot;5&quot;/&gt;&lt;property id=&quot;20300&quot; value=&quot;Slide 48&quot;/&gt;&lt;property id=&quot;20307&quot; value=&quot;307&quot;/&gt;&lt;/object&gt;&lt;object type=&quot;3&quot; unique_id=&quot;10270&quot;&gt;&lt;property id=&quot;20148&quot; value=&quot;5&quot;/&gt;&lt;property id=&quot;20300&quot; value=&quot;Slide 49&quot;/&gt;&lt;property id=&quot;20307&quot; value=&quot;308&quot;/&gt;&lt;/object&gt;&lt;object type=&quot;3&quot; unique_id=&quot;10271&quot;&gt;&lt;property id=&quot;20148&quot; value=&quot;5&quot;/&gt;&lt;property id=&quot;20300&quot; value=&quot;Slide 50&quot;/&gt;&lt;property id=&quot;20307&quot; value=&quot;309&quot;/&gt;&lt;/object&gt;&lt;object type=&quot;3&quot; unique_id=&quot;10272&quot;&gt;&lt;property id=&quot;20148&quot; value=&quot;5&quot;/&gt;&lt;property id=&quot;20300&quot; value=&quot;Slide 51&quot;/&gt;&lt;property id=&quot;20307&quot; value=&quot;310&quot;/&gt;&lt;/object&gt;&lt;object type=&quot;3&quot; unique_id=&quot;10273&quot;&gt;&lt;property id=&quot;20148&quot; value=&quot;5&quot;/&gt;&lt;property id=&quot;20300&quot; value=&quot;Slide 52&quot;/&gt;&lt;property id=&quot;20307&quot; value=&quot;311&quot;/&gt;&lt;/object&gt;&lt;object type=&quot;3&quot; unique_id=&quot;10274&quot;&gt;&lt;property id=&quot;20148&quot; value=&quot;5&quot;/&gt;&lt;property id=&quot;20300&quot; value=&quot;Slide 53&quot;/&gt;&lt;property id=&quot;20307&quot; value=&quot;312&quot;/&gt;&lt;/object&gt;&lt;object type=&quot;3&quot; unique_id=&quot;10275&quot;&gt;&lt;property id=&quot;20148&quot; value=&quot;5&quot;/&gt;&lt;property id=&quot;20300&quot; value=&quot;Slide 54&quot;/&gt;&lt;property id=&quot;20307&quot; value=&quot;31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Slide Number Placeholder 5"/>
  <p:tag name="FORMATSSLIDEID" val="299"/>
  <p:tag name="FORMATSFILENAME" val="Standard Slides.pot"/>
  <p:tag name="POSITIONSHAPE" val="Slide Number Placeholder 5"/>
  <p:tag name="POSITIONSLIDEID" val="299"/>
  <p:tag name="SIZESHAPE" val="Slide Number Placeholder 5"/>
  <p:tag name="SIZESLIDEID" val="2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Slide Number Placeholder 5"/>
  <p:tag name="FORMATSSLIDEID" val="299"/>
  <p:tag name="FORMATSFILENAME" val="Standard Slides.pot"/>
  <p:tag name="POSITIONSHAPE" val="Slide Number Placeholder 5"/>
  <p:tag name="POSITIONSLIDEID" val="299"/>
  <p:tag name="SIZESHAPE" val="Slide Number Placeholder 5"/>
  <p:tag name="SIZESLIDEID" val="2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heme/theme1.xml><?xml version="1.0" encoding="utf-8"?>
<a:theme xmlns:a="http://schemas.openxmlformats.org/drawingml/2006/main" name="1 BTG Template">
  <a:themeElements>
    <a:clrScheme name="BTG Pactual 1">
      <a:dk1>
        <a:srgbClr val="000000"/>
      </a:dk1>
      <a:lt1>
        <a:srgbClr val="FFFFFF"/>
      </a:lt1>
      <a:dk2>
        <a:srgbClr val="696A6C"/>
      </a:dk2>
      <a:lt2>
        <a:srgbClr val="00447C"/>
      </a:lt2>
      <a:accent1>
        <a:srgbClr val="C9CBCC"/>
      </a:accent1>
      <a:accent2>
        <a:srgbClr val="002B55"/>
      </a:accent2>
      <a:accent3>
        <a:srgbClr val="FFFFFF"/>
      </a:accent3>
      <a:accent4>
        <a:srgbClr val="000000"/>
      </a:accent4>
      <a:accent5>
        <a:srgbClr val="E1E2E2"/>
      </a:accent5>
      <a:accent6>
        <a:srgbClr val="00264C"/>
      </a:accent6>
      <a:hlink>
        <a:srgbClr val="7A822E"/>
      </a:hlink>
      <a:folHlink>
        <a:srgbClr val="EC6400"/>
      </a:folHlink>
    </a:clrScheme>
    <a:fontScheme name="BTG Pactu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TG Pactual 1">
        <a:dk1>
          <a:srgbClr val="000000"/>
        </a:dk1>
        <a:lt1>
          <a:srgbClr val="FFFFFF"/>
        </a:lt1>
        <a:dk2>
          <a:srgbClr val="696A6C"/>
        </a:dk2>
        <a:lt2>
          <a:srgbClr val="00447C"/>
        </a:lt2>
        <a:accent1>
          <a:srgbClr val="C9CBCC"/>
        </a:accent1>
        <a:accent2>
          <a:srgbClr val="002B55"/>
        </a:accent2>
        <a:accent3>
          <a:srgbClr val="FFFFFF"/>
        </a:accent3>
        <a:accent4>
          <a:srgbClr val="000000"/>
        </a:accent4>
        <a:accent5>
          <a:srgbClr val="E1E2E2"/>
        </a:accent5>
        <a:accent6>
          <a:srgbClr val="00264C"/>
        </a:accent6>
        <a:hlink>
          <a:srgbClr val="7A822E"/>
        </a:hlink>
        <a:folHlink>
          <a:srgbClr val="EC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 BTG Template">
  <a:themeElements>
    <a:clrScheme name="BTG Pactual 1">
      <a:dk1>
        <a:srgbClr val="000000"/>
      </a:dk1>
      <a:lt1>
        <a:srgbClr val="FFFFFF"/>
      </a:lt1>
      <a:dk2>
        <a:srgbClr val="696A6C"/>
      </a:dk2>
      <a:lt2>
        <a:srgbClr val="00447C"/>
      </a:lt2>
      <a:accent1>
        <a:srgbClr val="C9CBCC"/>
      </a:accent1>
      <a:accent2>
        <a:srgbClr val="002B55"/>
      </a:accent2>
      <a:accent3>
        <a:srgbClr val="FFFFFF"/>
      </a:accent3>
      <a:accent4>
        <a:srgbClr val="000000"/>
      </a:accent4>
      <a:accent5>
        <a:srgbClr val="E1E2E2"/>
      </a:accent5>
      <a:accent6>
        <a:srgbClr val="00264C"/>
      </a:accent6>
      <a:hlink>
        <a:srgbClr val="7A822E"/>
      </a:hlink>
      <a:folHlink>
        <a:srgbClr val="EC6400"/>
      </a:folHlink>
    </a:clrScheme>
    <a:fontScheme name="BTG Pactu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TG Pactual 1">
        <a:dk1>
          <a:srgbClr val="000000"/>
        </a:dk1>
        <a:lt1>
          <a:srgbClr val="FFFFFF"/>
        </a:lt1>
        <a:dk2>
          <a:srgbClr val="696A6C"/>
        </a:dk2>
        <a:lt2>
          <a:srgbClr val="00447C"/>
        </a:lt2>
        <a:accent1>
          <a:srgbClr val="C9CBCC"/>
        </a:accent1>
        <a:accent2>
          <a:srgbClr val="002B55"/>
        </a:accent2>
        <a:accent3>
          <a:srgbClr val="FFFFFF"/>
        </a:accent3>
        <a:accent4>
          <a:srgbClr val="000000"/>
        </a:accent4>
        <a:accent5>
          <a:srgbClr val="E1E2E2"/>
        </a:accent5>
        <a:accent6>
          <a:srgbClr val="00264C"/>
        </a:accent6>
        <a:hlink>
          <a:srgbClr val="7A822E"/>
        </a:hlink>
        <a:folHlink>
          <a:srgbClr val="EC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F669F0C39BD94F8A44D500A0E51F31" ma:contentTypeVersion="6" ma:contentTypeDescription="Crie um novo documento." ma:contentTypeScope="" ma:versionID="6f6fb3bebca946b03b8a33e57787bed3">
  <xsd:schema xmlns:xsd="http://www.w3.org/2001/XMLSchema" xmlns:xs="http://www.w3.org/2001/XMLSchema" xmlns:p="http://schemas.microsoft.com/office/2006/metadata/properties" xmlns:ns3="96d21657-3f22-4ea9-b8c6-2c9917e3ba2d" targetNamespace="http://schemas.microsoft.com/office/2006/metadata/properties" ma:root="true" ma:fieldsID="74d2f77734811b173572d1d15c3bb9d8" ns3:_="">
    <xsd:import namespace="96d21657-3f22-4ea9-b8c6-2c9917e3ba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21657-3f22-4ea9-b8c6-2c9917e3ba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A742F7-728A-4FB0-B2B8-133E355A699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6d21657-3f22-4ea9-b8c6-2c9917e3ba2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D5FC7-895D-4F90-9A33-CD48C20FE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031FB-6348-4674-82CB-0EBB23C5E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d21657-3f22-4ea9-b8c6-2c9917e3b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19037</TotalTime>
  <Words>447</Words>
  <Application>Microsoft Office PowerPoint</Application>
  <PresentationFormat>On-screen Show (4:3)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Arial Unicode MS</vt:lpstr>
      <vt:lpstr>Calibri</vt:lpstr>
      <vt:lpstr>1 BTG Template</vt:lpstr>
      <vt:lpstr>1_1 BTG Template</vt:lpstr>
      <vt:lpstr>Nome do projeto</vt:lpstr>
      <vt:lpstr>Problem Statement</vt:lpstr>
      <vt:lpstr>Algorithm Flow Chart</vt:lpstr>
      <vt:lpstr>User Interface</vt:lpstr>
      <vt:lpstr>Results</vt:lpstr>
      <vt:lpstr>Impact</vt:lpstr>
      <vt:lpstr>Problem Statement</vt:lpstr>
      <vt:lpstr>Algorithm Flow Chart</vt:lpstr>
      <vt:lpstr>User Interface</vt:lpstr>
      <vt:lpstr>PowerPoint Presentation</vt:lpstr>
      <vt:lpstr>PowerPoint Presentation</vt:lpstr>
      <vt:lpstr>PowerPoint Presentation</vt:lpstr>
      <vt:lpstr>Impact</vt:lpstr>
      <vt:lpstr>Final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BTG Master Presentation</dc:title>
  <dc:creator>Francisco Bahia</dc:creator>
  <cp:lastModifiedBy>Mesquita, Fabiana</cp:lastModifiedBy>
  <cp:revision>721</cp:revision>
  <cp:lastPrinted>2015-11-06T20:22:54Z</cp:lastPrinted>
  <dcterms:created xsi:type="dcterms:W3CDTF">2009-10-23T10:43:30Z</dcterms:created>
  <dcterms:modified xsi:type="dcterms:W3CDTF">2019-08-13T00:56:40Z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0x01010085F669F0C39BD94F8A44D500A0E51F31</vt:lpwstr>
  </property>
</Properties>
</file>