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7948CC-F6C5-443E-99CA-6CC93C2D6090}" type="datetimeFigureOut">
              <a:rPr lang="pt-BR" smtClean="0"/>
              <a:t>29/06/2009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1CF4C9-8548-403D-AA12-946ABD2FAD0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RASPUTIN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Promovendo o Reuso de Software Através do Padrão RAS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Reuso de Software</a:t>
            </a:r>
          </a:p>
          <a:p>
            <a:r>
              <a:rPr lang="pt-BR" dirty="0" smtClean="0"/>
              <a:t>Repositório de Reuso</a:t>
            </a:r>
          </a:p>
          <a:p>
            <a:r>
              <a:rPr lang="pt-BR" dirty="0" smtClean="0"/>
              <a:t>RASPUTIN</a:t>
            </a:r>
          </a:p>
          <a:p>
            <a:pPr lvl="1"/>
            <a:r>
              <a:rPr lang="pt-BR" dirty="0" smtClean="0"/>
              <a:t>Armazenamento</a:t>
            </a:r>
          </a:p>
          <a:p>
            <a:pPr lvl="1"/>
            <a:r>
              <a:rPr lang="pt-BR" dirty="0" smtClean="0"/>
              <a:t>Busca e Visualização</a:t>
            </a:r>
          </a:p>
          <a:p>
            <a:pPr lvl="1"/>
            <a:r>
              <a:rPr lang="pt-BR" dirty="0" smtClean="0"/>
              <a:t>Recuperação</a:t>
            </a:r>
          </a:p>
          <a:p>
            <a:r>
              <a:rPr lang="pt-BR" dirty="0" smtClean="0"/>
              <a:t>Exemplo</a:t>
            </a:r>
          </a:p>
          <a:p>
            <a:r>
              <a:rPr lang="pt-BR" dirty="0" smtClean="0"/>
              <a:t>Conclusão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Idéia de reusar elementos de software não é nova</a:t>
            </a:r>
          </a:p>
          <a:p>
            <a:pPr lvl="1"/>
            <a:r>
              <a:rPr lang="pt-BR" dirty="0" err="1" smtClean="0"/>
              <a:t>McILROY</a:t>
            </a:r>
            <a:r>
              <a:rPr lang="pt-BR" dirty="0" smtClean="0"/>
              <a:t>, 1968</a:t>
            </a:r>
          </a:p>
          <a:p>
            <a:pPr lvl="1"/>
            <a:r>
              <a:rPr lang="pt-BR" dirty="0" smtClean="0"/>
              <a:t>Construir apenas uma vez, reutilizar diversas vezes</a:t>
            </a:r>
          </a:p>
          <a:p>
            <a:pPr lvl="1"/>
            <a:r>
              <a:rPr lang="pt-BR" dirty="0" smtClean="0"/>
              <a:t>Redução de custos: menos coisas a produzir, menos tempo se gasta</a:t>
            </a:r>
          </a:p>
          <a:p>
            <a:r>
              <a:rPr lang="pt-BR" dirty="0" smtClean="0"/>
              <a:t>A prática não segue a teoria</a:t>
            </a:r>
          </a:p>
          <a:p>
            <a:pPr lvl="1"/>
            <a:r>
              <a:rPr lang="pt-BR" dirty="0" smtClean="0"/>
              <a:t>Diversas são as razões para que o reuso não seja adotado: psicológicas, sociológicas, econômicas.</a:t>
            </a:r>
          </a:p>
          <a:p>
            <a:pPr lvl="1"/>
            <a:r>
              <a:rPr lang="pt-BR" dirty="0" smtClean="0"/>
              <a:t>Razão técnicas mais importantes</a:t>
            </a:r>
          </a:p>
          <a:p>
            <a:pPr lvl="2"/>
            <a:r>
              <a:rPr lang="pt-BR" dirty="0" smtClean="0"/>
              <a:t>Falta de métodos de pesquisa para encontrar as peças necessárias</a:t>
            </a:r>
          </a:p>
          <a:p>
            <a:pPr lvl="2"/>
            <a:r>
              <a:rPr lang="pt-BR" dirty="0" smtClean="0"/>
              <a:t>Eventual qualidade baixa dos componentes encontrados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</TotalTime>
  <Words>104</Words>
  <Application>Microsoft Office PowerPoint</Application>
  <PresentationFormat>Apresentação na tela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Balcão Envidraçado</vt:lpstr>
      <vt:lpstr>RASPUTIN</vt:lpstr>
      <vt:lpstr>Programa</vt:lpstr>
      <vt:lpstr>Introdução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RASPUTIN</dc:title>
  <dc:creator>Felipe Roos</dc:creator>
  <cp:lastModifiedBy>Felipe Roos</cp:lastModifiedBy>
  <cp:revision>6</cp:revision>
  <dcterms:created xsi:type="dcterms:W3CDTF">2009-06-29T13:32:23Z</dcterms:created>
  <dcterms:modified xsi:type="dcterms:W3CDTF">2009-06-29T14:57:35Z</dcterms:modified>
</cp:coreProperties>
</file>