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04" y="9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2171838" cy="921718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71A5FC-BA14-4910-A240-6038B4C9B221}" type="doc">
      <dgm:prSet loTypeId="urn:microsoft.com/office/officeart/2005/8/layout/hChevron3" loCatId="process" qsTypeId="urn:microsoft.com/office/officeart/2005/8/quickstyle/simple1" qsCatId="simple" csTypeId="urn:microsoft.com/office/officeart/2005/8/colors/accent1_3" csCatId="accent1" phldr="1"/>
      <dgm:spPr/>
    </dgm:pt>
    <dgm:pt modelId="{B49C4FCF-A335-4A3A-96BC-2B4FED44B32C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Identificação</a:t>
          </a:r>
          <a:endParaRPr lang="pt-BR" dirty="0"/>
        </a:p>
      </dgm:t>
    </dgm:pt>
    <dgm:pt modelId="{4EC39641-3D83-4516-948E-D0602063A5B0}" type="parTrans" cxnId="{BFA3026F-9492-454A-AD40-473E12CFB979}">
      <dgm:prSet/>
      <dgm:spPr/>
      <dgm:t>
        <a:bodyPr/>
        <a:lstStyle/>
        <a:p>
          <a:endParaRPr lang="pt-BR"/>
        </a:p>
      </dgm:t>
    </dgm:pt>
    <dgm:pt modelId="{BD071516-C0BF-425E-8BC0-51C4F0B26AAA}" type="sibTrans" cxnId="{BFA3026F-9492-454A-AD40-473E12CFB979}">
      <dgm:prSet/>
      <dgm:spPr/>
      <dgm:t>
        <a:bodyPr/>
        <a:lstStyle/>
        <a:p>
          <a:endParaRPr lang="pt-BR"/>
        </a:p>
      </dgm:t>
    </dgm:pt>
    <dgm:pt modelId="{E7D4E1FB-69E6-491B-A76B-6C5D1325DFD6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Implementação</a:t>
          </a:r>
          <a:endParaRPr lang="pt-BR" dirty="0"/>
        </a:p>
      </dgm:t>
    </dgm:pt>
    <dgm:pt modelId="{95E4BA9E-B207-48CB-B765-3F8F3B53D195}" type="parTrans" cxnId="{CBC1684A-856E-4FD7-8761-B5E0C2A55E32}">
      <dgm:prSet/>
      <dgm:spPr/>
      <dgm:t>
        <a:bodyPr/>
        <a:lstStyle/>
        <a:p>
          <a:endParaRPr lang="pt-BR"/>
        </a:p>
      </dgm:t>
    </dgm:pt>
    <dgm:pt modelId="{DD8E8CC3-9DA8-4FC5-AEB4-FAC0964DF701}" type="sibTrans" cxnId="{CBC1684A-856E-4FD7-8761-B5E0C2A55E32}">
      <dgm:prSet/>
      <dgm:spPr/>
      <dgm:t>
        <a:bodyPr/>
        <a:lstStyle/>
        <a:p>
          <a:endParaRPr lang="pt-BR"/>
        </a:p>
      </dgm:t>
    </dgm:pt>
    <dgm:pt modelId="{5453018C-CED7-4D3E-8CFF-804EA0A7C846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Empacotamento</a:t>
          </a:r>
          <a:endParaRPr lang="pt-BR" dirty="0"/>
        </a:p>
      </dgm:t>
    </dgm:pt>
    <dgm:pt modelId="{64FE9182-2711-4D8F-9C36-2119C771A0B5}" type="parTrans" cxnId="{9CC34676-AF44-421C-BE2B-CDB0C9C6F89B}">
      <dgm:prSet/>
      <dgm:spPr/>
      <dgm:t>
        <a:bodyPr/>
        <a:lstStyle/>
        <a:p>
          <a:endParaRPr lang="pt-BR"/>
        </a:p>
      </dgm:t>
    </dgm:pt>
    <dgm:pt modelId="{BB969705-8D3A-46AF-8E92-1CAB362E912D}" type="sibTrans" cxnId="{9CC34676-AF44-421C-BE2B-CDB0C9C6F89B}">
      <dgm:prSet/>
      <dgm:spPr/>
      <dgm:t>
        <a:bodyPr/>
        <a:lstStyle/>
        <a:p>
          <a:endParaRPr lang="pt-BR"/>
        </a:p>
      </dgm:t>
    </dgm:pt>
    <dgm:pt modelId="{B51390A1-A07D-446D-9386-672B3ED6BC98}" type="pres">
      <dgm:prSet presAssocID="{1E71A5FC-BA14-4910-A240-6038B4C9B221}" presName="Name0" presStyleCnt="0">
        <dgm:presLayoutVars>
          <dgm:dir/>
          <dgm:resizeHandles val="exact"/>
        </dgm:presLayoutVars>
      </dgm:prSet>
      <dgm:spPr/>
    </dgm:pt>
    <dgm:pt modelId="{5D4217EE-F5DF-4C39-90BE-1638ABFAF564}" type="pres">
      <dgm:prSet presAssocID="{B49C4FCF-A335-4A3A-96BC-2B4FED44B32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86FF4CA-99A5-44B3-A2B8-0056CC94B078}" type="pres">
      <dgm:prSet presAssocID="{BD071516-C0BF-425E-8BC0-51C4F0B26AAA}" presName="parSpace" presStyleCnt="0"/>
      <dgm:spPr/>
    </dgm:pt>
    <dgm:pt modelId="{18129E51-14BB-4FFE-AD6A-6C8034D5CF08}" type="pres">
      <dgm:prSet presAssocID="{E7D4E1FB-69E6-491B-A76B-6C5D1325DFD6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1342DA-4202-4A8B-8F67-A442EE7C64E0}" type="pres">
      <dgm:prSet presAssocID="{DD8E8CC3-9DA8-4FC5-AEB4-FAC0964DF701}" presName="parSpace" presStyleCnt="0"/>
      <dgm:spPr/>
    </dgm:pt>
    <dgm:pt modelId="{1AD61264-CB1B-44AE-82F6-2AF9C4943D31}" type="pres">
      <dgm:prSet presAssocID="{5453018C-CED7-4D3E-8CFF-804EA0A7C84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44423DF-7C22-4E8D-B345-F48016AB4A76}" type="presOf" srcId="{B49C4FCF-A335-4A3A-96BC-2B4FED44B32C}" destId="{5D4217EE-F5DF-4C39-90BE-1638ABFAF564}" srcOrd="0" destOrd="0" presId="urn:microsoft.com/office/officeart/2005/8/layout/hChevron3"/>
    <dgm:cxn modelId="{BFA3026F-9492-454A-AD40-473E12CFB979}" srcId="{1E71A5FC-BA14-4910-A240-6038B4C9B221}" destId="{B49C4FCF-A335-4A3A-96BC-2B4FED44B32C}" srcOrd="0" destOrd="0" parTransId="{4EC39641-3D83-4516-948E-D0602063A5B0}" sibTransId="{BD071516-C0BF-425E-8BC0-51C4F0B26AAA}"/>
    <dgm:cxn modelId="{31597C44-C5B0-4FE7-89D8-9BE2C092BEB6}" type="presOf" srcId="{E7D4E1FB-69E6-491B-A76B-6C5D1325DFD6}" destId="{18129E51-14BB-4FFE-AD6A-6C8034D5CF08}" srcOrd="0" destOrd="0" presId="urn:microsoft.com/office/officeart/2005/8/layout/hChevron3"/>
    <dgm:cxn modelId="{B185148B-BD55-4A36-AB17-A1C57C927FD5}" type="presOf" srcId="{5453018C-CED7-4D3E-8CFF-804EA0A7C846}" destId="{1AD61264-CB1B-44AE-82F6-2AF9C4943D31}" srcOrd="0" destOrd="0" presId="urn:microsoft.com/office/officeart/2005/8/layout/hChevron3"/>
    <dgm:cxn modelId="{CBC1684A-856E-4FD7-8761-B5E0C2A55E32}" srcId="{1E71A5FC-BA14-4910-A240-6038B4C9B221}" destId="{E7D4E1FB-69E6-491B-A76B-6C5D1325DFD6}" srcOrd="1" destOrd="0" parTransId="{95E4BA9E-B207-48CB-B765-3F8F3B53D195}" sibTransId="{DD8E8CC3-9DA8-4FC5-AEB4-FAC0964DF701}"/>
    <dgm:cxn modelId="{9CC34676-AF44-421C-BE2B-CDB0C9C6F89B}" srcId="{1E71A5FC-BA14-4910-A240-6038B4C9B221}" destId="{5453018C-CED7-4D3E-8CFF-804EA0A7C846}" srcOrd="2" destOrd="0" parTransId="{64FE9182-2711-4D8F-9C36-2119C771A0B5}" sibTransId="{BB969705-8D3A-46AF-8E92-1CAB362E912D}"/>
    <dgm:cxn modelId="{BFAE68CE-CF20-4322-A96D-EDD8BA32ADD2}" type="presOf" srcId="{1E71A5FC-BA14-4910-A240-6038B4C9B221}" destId="{B51390A1-A07D-446D-9386-672B3ED6BC98}" srcOrd="0" destOrd="0" presId="urn:microsoft.com/office/officeart/2005/8/layout/hChevron3"/>
    <dgm:cxn modelId="{721ECD18-A54E-4731-9333-D0BCF94A4ED5}" type="presParOf" srcId="{B51390A1-A07D-446D-9386-672B3ED6BC98}" destId="{5D4217EE-F5DF-4C39-90BE-1638ABFAF564}" srcOrd="0" destOrd="0" presId="urn:microsoft.com/office/officeart/2005/8/layout/hChevron3"/>
    <dgm:cxn modelId="{C29DD677-9337-4607-85C4-476F67DC7975}" type="presParOf" srcId="{B51390A1-A07D-446D-9386-672B3ED6BC98}" destId="{F86FF4CA-99A5-44B3-A2B8-0056CC94B078}" srcOrd="1" destOrd="0" presId="urn:microsoft.com/office/officeart/2005/8/layout/hChevron3"/>
    <dgm:cxn modelId="{FAFB2370-4EEB-499F-9895-87A81DCD5AA6}" type="presParOf" srcId="{B51390A1-A07D-446D-9386-672B3ED6BC98}" destId="{18129E51-14BB-4FFE-AD6A-6C8034D5CF08}" srcOrd="2" destOrd="0" presId="urn:microsoft.com/office/officeart/2005/8/layout/hChevron3"/>
    <dgm:cxn modelId="{02050D0E-5109-495A-B56B-D117848CCEC4}" type="presParOf" srcId="{B51390A1-A07D-446D-9386-672B3ED6BC98}" destId="{941342DA-4202-4A8B-8F67-A442EE7C64E0}" srcOrd="3" destOrd="0" presId="urn:microsoft.com/office/officeart/2005/8/layout/hChevron3"/>
    <dgm:cxn modelId="{F601EA47-6AE0-47F1-8D18-C41AF2E7FA82}" type="presParOf" srcId="{B51390A1-A07D-446D-9386-672B3ED6BC98}" destId="{1AD61264-CB1B-44AE-82F6-2AF9C4943D31}" srcOrd="4" destOrd="0" presId="urn:microsoft.com/office/officeart/2005/8/layout/hChevron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71A5FC-BA14-4910-A240-6038B4C9B221}" type="doc">
      <dgm:prSet loTypeId="urn:microsoft.com/office/officeart/2005/8/layout/hChevron3" loCatId="process" qsTypeId="urn:microsoft.com/office/officeart/2005/8/quickstyle/simple1" qsCatId="simple" csTypeId="urn:microsoft.com/office/officeart/2005/8/colors/accent1_3" csCatId="accent1" phldr="1"/>
      <dgm:spPr/>
    </dgm:pt>
    <dgm:pt modelId="{B49C4FCF-A335-4A3A-96BC-2B4FED44B32C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Recuperação</a:t>
          </a:r>
          <a:endParaRPr lang="pt-BR" dirty="0"/>
        </a:p>
      </dgm:t>
    </dgm:pt>
    <dgm:pt modelId="{4EC39641-3D83-4516-948E-D0602063A5B0}" type="parTrans" cxnId="{BFA3026F-9492-454A-AD40-473E12CFB979}">
      <dgm:prSet/>
      <dgm:spPr/>
      <dgm:t>
        <a:bodyPr/>
        <a:lstStyle/>
        <a:p>
          <a:endParaRPr lang="pt-BR"/>
        </a:p>
      </dgm:t>
    </dgm:pt>
    <dgm:pt modelId="{BD071516-C0BF-425E-8BC0-51C4F0B26AAA}" type="sibTrans" cxnId="{BFA3026F-9492-454A-AD40-473E12CFB979}">
      <dgm:prSet/>
      <dgm:spPr/>
      <dgm:t>
        <a:bodyPr/>
        <a:lstStyle/>
        <a:p>
          <a:endParaRPr lang="pt-BR"/>
        </a:p>
      </dgm:t>
    </dgm:pt>
    <dgm:pt modelId="{E7D4E1FB-69E6-491B-A76B-6C5D1325DFD6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Compreensão</a:t>
          </a:r>
          <a:endParaRPr lang="pt-BR" dirty="0"/>
        </a:p>
      </dgm:t>
    </dgm:pt>
    <dgm:pt modelId="{95E4BA9E-B207-48CB-B765-3F8F3B53D195}" type="parTrans" cxnId="{CBC1684A-856E-4FD7-8761-B5E0C2A55E32}">
      <dgm:prSet/>
      <dgm:spPr/>
      <dgm:t>
        <a:bodyPr/>
        <a:lstStyle/>
        <a:p>
          <a:endParaRPr lang="pt-BR"/>
        </a:p>
      </dgm:t>
    </dgm:pt>
    <dgm:pt modelId="{DD8E8CC3-9DA8-4FC5-AEB4-FAC0964DF701}" type="sibTrans" cxnId="{CBC1684A-856E-4FD7-8761-B5E0C2A55E32}">
      <dgm:prSet/>
      <dgm:spPr/>
      <dgm:t>
        <a:bodyPr/>
        <a:lstStyle/>
        <a:p>
          <a:endParaRPr lang="pt-BR"/>
        </a:p>
      </dgm:t>
    </dgm:pt>
    <dgm:pt modelId="{5453018C-CED7-4D3E-8CFF-804EA0A7C846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Adaptação</a:t>
          </a:r>
          <a:endParaRPr lang="pt-BR" dirty="0"/>
        </a:p>
      </dgm:t>
    </dgm:pt>
    <dgm:pt modelId="{64FE9182-2711-4D8F-9C36-2119C771A0B5}" type="parTrans" cxnId="{9CC34676-AF44-421C-BE2B-CDB0C9C6F89B}">
      <dgm:prSet/>
      <dgm:spPr/>
      <dgm:t>
        <a:bodyPr/>
        <a:lstStyle/>
        <a:p>
          <a:endParaRPr lang="pt-BR"/>
        </a:p>
      </dgm:t>
    </dgm:pt>
    <dgm:pt modelId="{BB969705-8D3A-46AF-8E92-1CAB362E912D}" type="sibTrans" cxnId="{9CC34676-AF44-421C-BE2B-CDB0C9C6F89B}">
      <dgm:prSet/>
      <dgm:spPr/>
      <dgm:t>
        <a:bodyPr/>
        <a:lstStyle/>
        <a:p>
          <a:endParaRPr lang="pt-BR"/>
        </a:p>
      </dgm:t>
    </dgm:pt>
    <dgm:pt modelId="{B51390A1-A07D-446D-9386-672B3ED6BC98}" type="pres">
      <dgm:prSet presAssocID="{1E71A5FC-BA14-4910-A240-6038B4C9B221}" presName="Name0" presStyleCnt="0">
        <dgm:presLayoutVars>
          <dgm:dir/>
          <dgm:resizeHandles val="exact"/>
        </dgm:presLayoutVars>
      </dgm:prSet>
      <dgm:spPr/>
    </dgm:pt>
    <dgm:pt modelId="{5D4217EE-F5DF-4C39-90BE-1638ABFAF564}" type="pres">
      <dgm:prSet presAssocID="{B49C4FCF-A335-4A3A-96BC-2B4FED44B32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86FF4CA-99A5-44B3-A2B8-0056CC94B078}" type="pres">
      <dgm:prSet presAssocID="{BD071516-C0BF-425E-8BC0-51C4F0B26AAA}" presName="parSpace" presStyleCnt="0"/>
      <dgm:spPr/>
    </dgm:pt>
    <dgm:pt modelId="{18129E51-14BB-4FFE-AD6A-6C8034D5CF08}" type="pres">
      <dgm:prSet presAssocID="{E7D4E1FB-69E6-491B-A76B-6C5D1325DFD6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1342DA-4202-4A8B-8F67-A442EE7C64E0}" type="pres">
      <dgm:prSet presAssocID="{DD8E8CC3-9DA8-4FC5-AEB4-FAC0964DF701}" presName="parSpace" presStyleCnt="0"/>
      <dgm:spPr/>
    </dgm:pt>
    <dgm:pt modelId="{1AD61264-CB1B-44AE-82F6-2AF9C4943D31}" type="pres">
      <dgm:prSet presAssocID="{5453018C-CED7-4D3E-8CFF-804EA0A7C84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FA3026F-9492-454A-AD40-473E12CFB979}" srcId="{1E71A5FC-BA14-4910-A240-6038B4C9B221}" destId="{B49C4FCF-A335-4A3A-96BC-2B4FED44B32C}" srcOrd="0" destOrd="0" parTransId="{4EC39641-3D83-4516-948E-D0602063A5B0}" sibTransId="{BD071516-C0BF-425E-8BC0-51C4F0B26AAA}"/>
    <dgm:cxn modelId="{62ACE851-1FFD-4AD6-82A7-4D8A2B5EC0AA}" type="presOf" srcId="{1E71A5FC-BA14-4910-A240-6038B4C9B221}" destId="{B51390A1-A07D-446D-9386-672B3ED6BC98}" srcOrd="0" destOrd="0" presId="urn:microsoft.com/office/officeart/2005/8/layout/hChevron3"/>
    <dgm:cxn modelId="{A3579972-9874-4331-B65D-C8054AF4E0AC}" type="presOf" srcId="{5453018C-CED7-4D3E-8CFF-804EA0A7C846}" destId="{1AD61264-CB1B-44AE-82F6-2AF9C4943D31}" srcOrd="0" destOrd="0" presId="urn:microsoft.com/office/officeart/2005/8/layout/hChevron3"/>
    <dgm:cxn modelId="{EEEA5423-B841-4E12-A1D1-0BB28D394890}" type="presOf" srcId="{B49C4FCF-A335-4A3A-96BC-2B4FED44B32C}" destId="{5D4217EE-F5DF-4C39-90BE-1638ABFAF564}" srcOrd="0" destOrd="0" presId="urn:microsoft.com/office/officeart/2005/8/layout/hChevron3"/>
    <dgm:cxn modelId="{CBC1684A-856E-4FD7-8761-B5E0C2A55E32}" srcId="{1E71A5FC-BA14-4910-A240-6038B4C9B221}" destId="{E7D4E1FB-69E6-491B-A76B-6C5D1325DFD6}" srcOrd="1" destOrd="0" parTransId="{95E4BA9E-B207-48CB-B765-3F8F3B53D195}" sibTransId="{DD8E8CC3-9DA8-4FC5-AEB4-FAC0964DF701}"/>
    <dgm:cxn modelId="{9CC34676-AF44-421C-BE2B-CDB0C9C6F89B}" srcId="{1E71A5FC-BA14-4910-A240-6038B4C9B221}" destId="{5453018C-CED7-4D3E-8CFF-804EA0A7C846}" srcOrd="2" destOrd="0" parTransId="{64FE9182-2711-4D8F-9C36-2119C771A0B5}" sibTransId="{BB969705-8D3A-46AF-8E92-1CAB362E912D}"/>
    <dgm:cxn modelId="{F1630174-6055-4A3A-9D15-75480DF6F857}" type="presOf" srcId="{E7D4E1FB-69E6-491B-A76B-6C5D1325DFD6}" destId="{18129E51-14BB-4FFE-AD6A-6C8034D5CF08}" srcOrd="0" destOrd="0" presId="urn:microsoft.com/office/officeart/2005/8/layout/hChevron3"/>
    <dgm:cxn modelId="{8392454C-207E-41E4-994E-32F40674155B}" type="presParOf" srcId="{B51390A1-A07D-446D-9386-672B3ED6BC98}" destId="{5D4217EE-F5DF-4C39-90BE-1638ABFAF564}" srcOrd="0" destOrd="0" presId="urn:microsoft.com/office/officeart/2005/8/layout/hChevron3"/>
    <dgm:cxn modelId="{63FA9E8A-0799-45BA-9DD2-F112A92B4F58}" type="presParOf" srcId="{B51390A1-A07D-446D-9386-672B3ED6BC98}" destId="{F86FF4CA-99A5-44B3-A2B8-0056CC94B078}" srcOrd="1" destOrd="0" presId="urn:microsoft.com/office/officeart/2005/8/layout/hChevron3"/>
    <dgm:cxn modelId="{8B71A530-4B79-448A-9B36-5A342FD47F5F}" type="presParOf" srcId="{B51390A1-A07D-446D-9386-672B3ED6BC98}" destId="{18129E51-14BB-4FFE-AD6A-6C8034D5CF08}" srcOrd="2" destOrd="0" presId="urn:microsoft.com/office/officeart/2005/8/layout/hChevron3"/>
    <dgm:cxn modelId="{C2E69914-440D-49F2-A505-55D7BF54C636}" type="presParOf" srcId="{B51390A1-A07D-446D-9386-672B3ED6BC98}" destId="{941342DA-4202-4A8B-8F67-A442EE7C64E0}" srcOrd="3" destOrd="0" presId="urn:microsoft.com/office/officeart/2005/8/layout/hChevron3"/>
    <dgm:cxn modelId="{760F4743-1A41-4600-9AB5-4911993018D0}" type="presParOf" srcId="{B51390A1-A07D-446D-9386-672B3ED6BC98}" destId="{1AD61264-CB1B-44AE-82F6-2AF9C4943D31}" srcOrd="4" destOrd="0" presId="urn:microsoft.com/office/officeart/2005/8/layout/hChevron3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D4217EE-F5DF-4C39-90BE-1638ABFAF564}">
      <dsp:nvSpPr>
        <dsp:cNvPr id="0" name=""/>
        <dsp:cNvSpPr/>
      </dsp:nvSpPr>
      <dsp:spPr>
        <a:xfrm>
          <a:off x="2678" y="241886"/>
          <a:ext cx="2342554" cy="937021"/>
        </a:xfrm>
        <a:prstGeom prst="homePlat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Identificação</a:t>
          </a:r>
          <a:endParaRPr lang="pt-BR" sz="1500" kern="1200" dirty="0"/>
        </a:p>
      </dsp:txBody>
      <dsp:txXfrm>
        <a:off x="2678" y="241886"/>
        <a:ext cx="2342554" cy="937021"/>
      </dsp:txXfrm>
    </dsp:sp>
    <dsp:sp modelId="{18129E51-14BB-4FFE-AD6A-6C8034D5CF08}">
      <dsp:nvSpPr>
        <dsp:cNvPr id="0" name=""/>
        <dsp:cNvSpPr/>
      </dsp:nvSpPr>
      <dsp:spPr>
        <a:xfrm>
          <a:off x="1876722" y="241886"/>
          <a:ext cx="2342554" cy="93702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Implementação</a:t>
          </a:r>
          <a:endParaRPr lang="pt-BR" sz="1500" kern="1200" dirty="0"/>
        </a:p>
      </dsp:txBody>
      <dsp:txXfrm>
        <a:off x="1876722" y="241886"/>
        <a:ext cx="2342554" cy="937021"/>
      </dsp:txXfrm>
    </dsp:sp>
    <dsp:sp modelId="{1AD61264-CB1B-44AE-82F6-2AF9C4943D31}">
      <dsp:nvSpPr>
        <dsp:cNvPr id="0" name=""/>
        <dsp:cNvSpPr/>
      </dsp:nvSpPr>
      <dsp:spPr>
        <a:xfrm>
          <a:off x="3750766" y="241886"/>
          <a:ext cx="2342554" cy="93702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Empacotamento</a:t>
          </a:r>
          <a:endParaRPr lang="pt-BR" sz="1500" kern="1200" dirty="0"/>
        </a:p>
      </dsp:txBody>
      <dsp:txXfrm>
        <a:off x="3750766" y="241886"/>
        <a:ext cx="2342554" cy="93702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D4217EE-F5DF-4C39-90BE-1638ABFAF564}">
      <dsp:nvSpPr>
        <dsp:cNvPr id="0" name=""/>
        <dsp:cNvSpPr/>
      </dsp:nvSpPr>
      <dsp:spPr>
        <a:xfrm>
          <a:off x="2678" y="241886"/>
          <a:ext cx="2342554" cy="937021"/>
        </a:xfrm>
        <a:prstGeom prst="homePlat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Recuperação</a:t>
          </a:r>
          <a:endParaRPr lang="pt-BR" sz="1800" kern="1200" dirty="0"/>
        </a:p>
      </dsp:txBody>
      <dsp:txXfrm>
        <a:off x="2678" y="241886"/>
        <a:ext cx="2342554" cy="937021"/>
      </dsp:txXfrm>
    </dsp:sp>
    <dsp:sp modelId="{18129E51-14BB-4FFE-AD6A-6C8034D5CF08}">
      <dsp:nvSpPr>
        <dsp:cNvPr id="0" name=""/>
        <dsp:cNvSpPr/>
      </dsp:nvSpPr>
      <dsp:spPr>
        <a:xfrm>
          <a:off x="1876722" y="241886"/>
          <a:ext cx="2342554" cy="93702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Compreensão</a:t>
          </a:r>
          <a:endParaRPr lang="pt-BR" sz="1800" kern="1200" dirty="0"/>
        </a:p>
      </dsp:txBody>
      <dsp:txXfrm>
        <a:off x="1876722" y="241886"/>
        <a:ext cx="2342554" cy="937021"/>
      </dsp:txXfrm>
    </dsp:sp>
    <dsp:sp modelId="{1AD61264-CB1B-44AE-82F6-2AF9C4943D31}">
      <dsp:nvSpPr>
        <dsp:cNvPr id="0" name=""/>
        <dsp:cNvSpPr/>
      </dsp:nvSpPr>
      <dsp:spPr>
        <a:xfrm>
          <a:off x="3750766" y="241886"/>
          <a:ext cx="2342554" cy="93702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Adaptação</a:t>
          </a:r>
          <a:endParaRPr lang="pt-BR" sz="1800" kern="1200" dirty="0"/>
        </a:p>
      </dsp:txBody>
      <dsp:txXfrm>
        <a:off x="3750766" y="241886"/>
        <a:ext cx="2342554" cy="937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03/07/2009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03/07/2009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03/07/2009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03/07/2009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03/07/2009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03/07/2009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03/07/2009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03/07/2009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03/07/2009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03/07/2009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03/07/2009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42A40-B707-4983-807D-17011D490F87}" type="datetimeFigureOut">
              <a:rPr lang="pt-BR" smtClean="0"/>
              <a:pPr/>
              <a:t>03/07/2009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5FD62-2F7E-4843-A4AD-0212DEDA294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microsoft.com/office/2007/relationships/diagramDrawing" Target="../diagrams/drawing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500166" y="3571876"/>
            <a:ext cx="6357982" cy="15001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dirty="0" smtClean="0"/>
              <a:t>Desenvolvimento </a:t>
            </a:r>
            <a:r>
              <a:rPr lang="pt-BR" b="1" dirty="0" smtClean="0"/>
              <a:t>com</a:t>
            </a:r>
            <a:r>
              <a:rPr lang="pt-BR" dirty="0" smtClean="0"/>
              <a:t> reuso 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500166" y="428604"/>
            <a:ext cx="6357982" cy="15001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/>
              <a:t>Desenvolvimento </a:t>
            </a:r>
            <a:r>
              <a:rPr lang="pt-BR" b="1" dirty="0" smtClean="0"/>
              <a:t>para</a:t>
            </a:r>
            <a:r>
              <a:rPr lang="pt-BR" dirty="0" smtClean="0"/>
              <a:t> reuso </a:t>
            </a:r>
            <a:endParaRPr lang="pt-BR" dirty="0"/>
          </a:p>
        </p:txBody>
      </p:sp>
      <p:graphicFrame>
        <p:nvGraphicFramePr>
          <p:cNvPr id="4" name="Diagrama 3"/>
          <p:cNvGraphicFramePr/>
          <p:nvPr/>
        </p:nvGraphicFramePr>
        <p:xfrm>
          <a:off x="1643042" y="571480"/>
          <a:ext cx="6096000" cy="1420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/>
        </p:nvGraphicFramePr>
        <p:xfrm>
          <a:off x="1643042" y="3500438"/>
          <a:ext cx="6096000" cy="1420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Cilindro 8"/>
          <p:cNvSpPr/>
          <p:nvPr/>
        </p:nvSpPr>
        <p:spPr>
          <a:xfrm>
            <a:off x="3857620" y="2143116"/>
            <a:ext cx="1571636" cy="1143008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Repositório de Reuso</a:t>
            </a:r>
            <a:endParaRPr lang="pt-BR" dirty="0"/>
          </a:p>
        </p:txBody>
      </p:sp>
      <p:cxnSp>
        <p:nvCxnSpPr>
          <p:cNvPr id="16" name="Conector angulado 15"/>
          <p:cNvCxnSpPr>
            <a:stCxn id="6" idx="3"/>
            <a:endCxn id="9" idx="4"/>
          </p:cNvCxnSpPr>
          <p:nvPr/>
        </p:nvCxnSpPr>
        <p:spPr>
          <a:xfrm flipH="1">
            <a:off x="5429256" y="1178703"/>
            <a:ext cx="2428892" cy="1535917"/>
          </a:xfrm>
          <a:prstGeom prst="bentConnector3">
            <a:avLst>
              <a:gd name="adj1" fmla="val -941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stCxn id="9" idx="2"/>
            <a:endCxn id="7" idx="1"/>
          </p:cNvCxnSpPr>
          <p:nvPr/>
        </p:nvCxnSpPr>
        <p:spPr>
          <a:xfrm rot="10800000" flipV="1">
            <a:off x="1500166" y="2714619"/>
            <a:ext cx="2357454" cy="1607355"/>
          </a:xfrm>
          <a:prstGeom prst="bentConnector3">
            <a:avLst>
              <a:gd name="adj1" fmla="val 10969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286512" y="2357430"/>
            <a:ext cx="108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Liberação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285984" y="2357430"/>
            <a:ext cx="75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Reuso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4" name="Group 3"/>
          <p:cNvGrpSpPr/>
          <p:nvPr/>
        </p:nvGrpSpPr>
        <p:grpSpPr>
          <a:xfrm>
            <a:off x="1526679" y="3162300"/>
            <a:ext cx="2342554" cy="735210"/>
            <a:chOff x="2678" y="241886"/>
            <a:chExt cx="2342554" cy="937021"/>
          </a:xfrm>
        </p:grpSpPr>
        <p:sp>
          <p:nvSpPr>
            <p:cNvPr id="11" name="Pentagon 10"/>
            <p:cNvSpPr/>
            <p:nvPr/>
          </p:nvSpPr>
          <p:spPr>
            <a:xfrm>
              <a:off x="2678" y="241886"/>
              <a:ext cx="2342554" cy="937021"/>
            </a:xfrm>
            <a:prstGeom prst="homePlat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Pentagon 4"/>
            <p:cNvSpPr/>
            <p:nvPr/>
          </p:nvSpPr>
          <p:spPr>
            <a:xfrm>
              <a:off x="2678" y="241886"/>
              <a:ext cx="2108298" cy="9370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0005" rIns="20003" bIns="4000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kern="1200" dirty="0" smtClean="0"/>
                <a:t>Identificação</a:t>
              </a:r>
              <a:endParaRPr lang="pt-BR" sz="15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400723" y="3162300"/>
            <a:ext cx="2342554" cy="735210"/>
            <a:chOff x="1876722" y="241886"/>
            <a:chExt cx="2342554" cy="937021"/>
          </a:xfrm>
        </p:grpSpPr>
        <p:sp>
          <p:nvSpPr>
            <p:cNvPr id="9" name="Chevron 8"/>
            <p:cNvSpPr/>
            <p:nvPr/>
          </p:nvSpPr>
          <p:spPr>
            <a:xfrm>
              <a:off x="1876722" y="241886"/>
              <a:ext cx="2342554" cy="937021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Chevron 6"/>
            <p:cNvSpPr/>
            <p:nvPr/>
          </p:nvSpPr>
          <p:spPr>
            <a:xfrm>
              <a:off x="2345233" y="241886"/>
              <a:ext cx="1405533" cy="9370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008" tIns="40005" rIns="20003" bIns="4000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kern="1200" dirty="0" smtClean="0"/>
                <a:t>Implementação</a:t>
              </a:r>
              <a:endParaRPr lang="pt-BR" sz="15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274767" y="3162300"/>
            <a:ext cx="2342554" cy="735210"/>
            <a:chOff x="3750766" y="241886"/>
            <a:chExt cx="2342554" cy="937021"/>
          </a:xfrm>
        </p:grpSpPr>
        <p:sp>
          <p:nvSpPr>
            <p:cNvPr id="7" name="Chevron 6"/>
            <p:cNvSpPr/>
            <p:nvPr/>
          </p:nvSpPr>
          <p:spPr>
            <a:xfrm>
              <a:off x="3750766" y="241886"/>
              <a:ext cx="2342554" cy="937021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Chevron 8"/>
            <p:cNvSpPr/>
            <p:nvPr/>
          </p:nvSpPr>
          <p:spPr>
            <a:xfrm>
              <a:off x="4219277" y="241886"/>
              <a:ext cx="1405533" cy="9370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008" tIns="40005" rIns="20003" bIns="4000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kern="1200" dirty="0" smtClean="0"/>
                <a:t>Empacotamento</a:t>
              </a:r>
              <a:endParaRPr lang="pt-BR" sz="1500" kern="12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ilindro 5"/>
          <p:cNvSpPr/>
          <p:nvPr/>
        </p:nvSpPr>
        <p:spPr>
          <a:xfrm>
            <a:off x="3857620" y="2285992"/>
            <a:ext cx="1571636" cy="1143008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Repositório de Controle de Versão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1500166" y="428604"/>
            <a:ext cx="6357982" cy="15001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/>
              <a:t>Desenvolvimento </a:t>
            </a:r>
            <a:r>
              <a:rPr lang="pt-BR" b="1" dirty="0" smtClean="0"/>
              <a:t>para</a:t>
            </a:r>
            <a:r>
              <a:rPr lang="pt-BR" dirty="0" smtClean="0"/>
              <a:t> reuso </a:t>
            </a:r>
            <a:endParaRPr lang="pt-BR" dirty="0"/>
          </a:p>
        </p:txBody>
      </p:sp>
      <p:grpSp>
        <p:nvGrpSpPr>
          <p:cNvPr id="21" name="Grupo 20"/>
          <p:cNvGrpSpPr/>
          <p:nvPr/>
        </p:nvGrpSpPr>
        <p:grpSpPr>
          <a:xfrm>
            <a:off x="1643042" y="785794"/>
            <a:ext cx="2342554" cy="937021"/>
            <a:chOff x="2678" y="241886"/>
            <a:chExt cx="2342554" cy="937021"/>
          </a:xfrm>
          <a:solidFill>
            <a:schemeClr val="bg2">
              <a:lumMod val="90000"/>
            </a:schemeClr>
          </a:solidFill>
        </p:grpSpPr>
        <p:sp>
          <p:nvSpPr>
            <p:cNvPr id="28" name="Pentágono 27"/>
            <p:cNvSpPr/>
            <p:nvPr/>
          </p:nvSpPr>
          <p:spPr>
            <a:xfrm>
              <a:off x="2678" y="241886"/>
              <a:ext cx="2342554" cy="937021"/>
            </a:xfrm>
            <a:prstGeom prst="homePlate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Pentágono 4"/>
            <p:cNvSpPr/>
            <p:nvPr/>
          </p:nvSpPr>
          <p:spPr>
            <a:xfrm>
              <a:off x="2678" y="241886"/>
              <a:ext cx="2108298" cy="93702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0005" rIns="20003" bIns="4000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kern="1200" dirty="0" smtClean="0">
                  <a:solidFill>
                    <a:schemeClr val="bg1">
                      <a:lumMod val="50000"/>
                    </a:schemeClr>
                  </a:solidFill>
                </a:rPr>
                <a:t>Identificação</a:t>
              </a:r>
              <a:endParaRPr lang="pt-BR" sz="1500" kern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5391130" y="785794"/>
            <a:ext cx="2342554" cy="937021"/>
            <a:chOff x="3750766" y="241886"/>
            <a:chExt cx="2342554" cy="937021"/>
          </a:xfrm>
          <a:solidFill>
            <a:schemeClr val="bg2"/>
          </a:solidFill>
        </p:grpSpPr>
        <p:sp>
          <p:nvSpPr>
            <p:cNvPr id="24" name="Divisa 23"/>
            <p:cNvSpPr/>
            <p:nvPr/>
          </p:nvSpPr>
          <p:spPr>
            <a:xfrm>
              <a:off x="3750766" y="241886"/>
              <a:ext cx="2342554" cy="93702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Divisa 8"/>
            <p:cNvSpPr/>
            <p:nvPr/>
          </p:nvSpPr>
          <p:spPr>
            <a:xfrm>
              <a:off x="4219277" y="241886"/>
              <a:ext cx="1405533" cy="93702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008" tIns="40005" rIns="20003" bIns="4000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kern="1200" dirty="0" smtClean="0">
                  <a:solidFill>
                    <a:schemeClr val="bg1">
                      <a:lumMod val="50000"/>
                    </a:schemeClr>
                  </a:solidFill>
                </a:rPr>
                <a:t>Empacotamento</a:t>
              </a:r>
              <a:endParaRPr lang="pt-BR" sz="1500" kern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3517086" y="785794"/>
            <a:ext cx="2342554" cy="937021"/>
            <a:chOff x="1876722" y="241886"/>
            <a:chExt cx="2342554" cy="937021"/>
          </a:xfrm>
          <a:solidFill>
            <a:schemeClr val="accent1"/>
          </a:solidFill>
          <a:effectLst/>
        </p:grpSpPr>
        <p:sp>
          <p:nvSpPr>
            <p:cNvPr id="26" name="Divisa 25"/>
            <p:cNvSpPr/>
            <p:nvPr/>
          </p:nvSpPr>
          <p:spPr>
            <a:xfrm>
              <a:off x="1876722" y="241886"/>
              <a:ext cx="2342554" cy="937021"/>
            </a:xfrm>
            <a:prstGeom prst="chevron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Divisa 6"/>
            <p:cNvSpPr/>
            <p:nvPr/>
          </p:nvSpPr>
          <p:spPr>
            <a:xfrm>
              <a:off x="2345233" y="241886"/>
              <a:ext cx="1405533" cy="93702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008" tIns="40005" rIns="20003" bIns="4000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kern="1200" dirty="0" smtClean="0"/>
                <a:t>Implementação</a:t>
              </a:r>
              <a:endParaRPr lang="pt-BR" sz="1500" kern="1200" dirty="0"/>
            </a:p>
          </p:txBody>
        </p:sp>
      </p:grpSp>
      <p:cxnSp>
        <p:nvCxnSpPr>
          <p:cNvPr id="31" name="Forma 30"/>
          <p:cNvCxnSpPr>
            <a:stCxn id="26" idx="2"/>
            <a:endCxn id="6" idx="2"/>
          </p:cNvCxnSpPr>
          <p:nvPr/>
        </p:nvCxnSpPr>
        <p:spPr>
          <a:xfrm rot="5400000">
            <a:off x="3588524" y="1991911"/>
            <a:ext cx="1134681" cy="596488"/>
          </a:xfrm>
          <a:prstGeom prst="bentConnector4">
            <a:avLst>
              <a:gd name="adj1" fmla="val 24816"/>
              <a:gd name="adj2" fmla="val 13832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/>
          <p:cNvCxnSpPr>
            <a:stCxn id="6" idx="4"/>
            <a:endCxn id="27" idx="2"/>
          </p:cNvCxnSpPr>
          <p:nvPr/>
        </p:nvCxnSpPr>
        <p:spPr>
          <a:xfrm flipH="1" flipV="1">
            <a:off x="4688364" y="1722815"/>
            <a:ext cx="740892" cy="1134681"/>
          </a:xfrm>
          <a:prstGeom prst="bentConnector4">
            <a:avLst>
              <a:gd name="adj1" fmla="val -30855"/>
              <a:gd name="adj2" fmla="val 7518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5643570" y="200024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Check-out</a:t>
            </a:r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2643174" y="250030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Check-in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28576" y="533384"/>
            <a:ext cx="8658249" cy="4291981"/>
            <a:chOff x="228576" y="533384"/>
            <a:chExt cx="8658249" cy="4291981"/>
          </a:xfrm>
        </p:grpSpPr>
        <p:sp>
          <p:nvSpPr>
            <p:cNvPr id="3" name="Retângulo 2"/>
            <p:cNvSpPr/>
            <p:nvPr/>
          </p:nvSpPr>
          <p:spPr>
            <a:xfrm>
              <a:off x="228576" y="2709858"/>
              <a:ext cx="3710008" cy="144780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Contexto do Ator do Reuso </a:t>
              </a:r>
              <a:br>
                <a:rPr lang="pt-BR" dirty="0" smtClean="0"/>
              </a:br>
              <a:r>
                <a:rPr lang="pt-BR" dirty="0" smtClean="0"/>
                <a:t>(produtor ou consumidor)</a:t>
              </a:r>
              <a:endParaRPr lang="pt-BR" dirty="0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4029072" y="2709858"/>
              <a:ext cx="4795864" cy="144780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Contexto do </a:t>
              </a:r>
              <a:br>
                <a:rPr lang="pt-BR" dirty="0" smtClean="0"/>
              </a:br>
              <a:r>
                <a:rPr lang="pt-BR" dirty="0" smtClean="0"/>
                <a:t>Repositório de Reuso</a:t>
              </a:r>
              <a:endParaRPr lang="pt-BR" dirty="0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228576" y="533384"/>
              <a:ext cx="1785950" cy="200026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Recuperador RAS</a:t>
              </a:r>
              <a:endParaRPr lang="pt-BR" dirty="0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2128824" y="533384"/>
              <a:ext cx="1785950" cy="200026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Gerador </a:t>
              </a:r>
              <a:br>
                <a:rPr lang="pt-BR" dirty="0" smtClean="0"/>
              </a:br>
              <a:r>
                <a:rPr lang="pt-BR" dirty="0" smtClean="0"/>
                <a:t>RAS</a:t>
              </a:r>
              <a:endParaRPr lang="pt-BR" dirty="0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4105276" y="628650"/>
              <a:ext cx="1738322" cy="1904997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Armazenamento Artefatos RAS</a:t>
              </a:r>
              <a:endParaRPr lang="pt-BR" sz="1600" dirty="0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6000750" y="1985954"/>
              <a:ext cx="2824186" cy="642944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Base de Dados</a:t>
              </a:r>
              <a:endParaRPr lang="pt-BR" sz="1600" dirty="0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5915026" y="626722"/>
              <a:ext cx="1371614" cy="1173494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Busca Artefatos RAS</a:t>
              </a:r>
              <a:endParaRPr lang="pt-BR" sz="1600" dirty="0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7361881" y="626722"/>
              <a:ext cx="1463055" cy="1173494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Recuperação </a:t>
              </a:r>
            </a:p>
            <a:p>
              <a:pPr algn="ctr"/>
              <a:r>
                <a:rPr lang="pt-BR" sz="1600" dirty="0" smtClean="0"/>
                <a:t>Artefatos RAS</a:t>
              </a:r>
              <a:endParaRPr lang="pt-BR" sz="1600" dirty="0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06300" y="4308733"/>
              <a:ext cx="452440" cy="452440"/>
            </a:xfrm>
            <a:prstGeom prst="roundRect">
              <a:avLst/>
            </a:prstGeom>
            <a:ln>
              <a:prstDash val="dash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815890" y="4383840"/>
              <a:ext cx="2146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Escopo do RASPUTIN</a:t>
              </a:r>
              <a:endParaRPr lang="pt-BR" dirty="0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236220" y="4227957"/>
              <a:ext cx="582930" cy="597408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Forma livre 15"/>
            <p:cNvSpPr/>
            <p:nvPr/>
          </p:nvSpPr>
          <p:spPr>
            <a:xfrm>
              <a:off x="4010025" y="542925"/>
              <a:ext cx="4876800" cy="2057400"/>
            </a:xfrm>
            <a:custGeom>
              <a:avLst/>
              <a:gdLst>
                <a:gd name="connsiteX0" fmla="*/ 0 w 4876800"/>
                <a:gd name="connsiteY0" fmla="*/ 0 h 2057400"/>
                <a:gd name="connsiteX1" fmla="*/ 4876800 w 4876800"/>
                <a:gd name="connsiteY1" fmla="*/ 9525 h 2057400"/>
                <a:gd name="connsiteX2" fmla="*/ 4876800 w 4876800"/>
                <a:gd name="connsiteY2" fmla="*/ 1343025 h 2057400"/>
                <a:gd name="connsiteX3" fmla="*/ 1885950 w 4876800"/>
                <a:gd name="connsiteY3" fmla="*/ 1343025 h 2057400"/>
                <a:gd name="connsiteX4" fmla="*/ 1885950 w 4876800"/>
                <a:gd name="connsiteY4" fmla="*/ 2057400 h 2057400"/>
                <a:gd name="connsiteX5" fmla="*/ 38100 w 4876800"/>
                <a:gd name="connsiteY5" fmla="*/ 2057400 h 2057400"/>
                <a:gd name="connsiteX6" fmla="*/ 0 w 4876800"/>
                <a:gd name="connsiteY6" fmla="*/ 0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6800" h="2057400">
                  <a:moveTo>
                    <a:pt x="0" y="0"/>
                  </a:moveTo>
                  <a:lnTo>
                    <a:pt x="4876800" y="9525"/>
                  </a:lnTo>
                  <a:lnTo>
                    <a:pt x="4876800" y="1343025"/>
                  </a:lnTo>
                  <a:lnTo>
                    <a:pt x="1885950" y="1343025"/>
                  </a:lnTo>
                  <a:lnTo>
                    <a:pt x="1885950" y="2057400"/>
                  </a:lnTo>
                  <a:lnTo>
                    <a:pt x="38100" y="20574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1190621" y="1805940"/>
            <a:ext cx="6648453" cy="75590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Archiva</a:t>
            </a:r>
            <a:endParaRPr lang="pt-BR" dirty="0"/>
          </a:p>
        </p:txBody>
      </p:sp>
      <p:sp>
        <p:nvSpPr>
          <p:cNvPr id="5" name="Rounded Rectangle 4"/>
          <p:cNvSpPr/>
          <p:nvPr/>
        </p:nvSpPr>
        <p:spPr>
          <a:xfrm>
            <a:off x="6021705" y="2622613"/>
            <a:ext cx="1827096" cy="1440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Consumidor de Conteúdo de Repositório</a:t>
            </a:r>
            <a:endParaRPr lang="pt-BR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2916936" y="2622613"/>
            <a:ext cx="1440000" cy="1440000"/>
          </a:xfrm>
          <a:prstGeom prst="flowChartMagneticDisk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Repositório</a:t>
            </a:r>
            <a:endParaRPr lang="pt-BR" dirty="0"/>
          </a:p>
        </p:txBody>
      </p:sp>
      <p:sp>
        <p:nvSpPr>
          <p:cNvPr id="8" name="Striped Right Arrow 7"/>
          <p:cNvSpPr/>
          <p:nvPr/>
        </p:nvSpPr>
        <p:spPr>
          <a:xfrm>
            <a:off x="1256538" y="2818357"/>
            <a:ext cx="1609344" cy="1048512"/>
          </a:xfrm>
          <a:prstGeom prst="striped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Varredura</a:t>
            </a:r>
            <a:endParaRPr lang="pt-BR" dirty="0"/>
          </a:p>
        </p:txBody>
      </p:sp>
      <p:sp>
        <p:nvSpPr>
          <p:cNvPr id="11" name="Right Arrow 10"/>
          <p:cNvSpPr/>
          <p:nvPr/>
        </p:nvSpPr>
        <p:spPr>
          <a:xfrm>
            <a:off x="4448175" y="2817595"/>
            <a:ext cx="1475232" cy="105003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Artefato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6021705" y="4118038"/>
            <a:ext cx="1827096" cy="1440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Consumidor de Base de Dados</a:t>
            </a:r>
            <a:endParaRPr lang="pt-BR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2916936" y="4118038"/>
            <a:ext cx="1440000" cy="1440000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Base de Dados</a:t>
            </a:r>
            <a:endParaRPr lang="pt-BR" dirty="0"/>
          </a:p>
        </p:txBody>
      </p:sp>
      <p:sp>
        <p:nvSpPr>
          <p:cNvPr id="15" name="Striped Right Arrow 14"/>
          <p:cNvSpPr/>
          <p:nvPr/>
        </p:nvSpPr>
        <p:spPr>
          <a:xfrm>
            <a:off x="1256538" y="4313782"/>
            <a:ext cx="1609344" cy="1048512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Varredura</a:t>
            </a:r>
            <a:endParaRPr lang="pt-BR" dirty="0"/>
          </a:p>
        </p:txBody>
      </p:sp>
      <p:sp>
        <p:nvSpPr>
          <p:cNvPr id="16" name="Right Arrow 15"/>
          <p:cNvSpPr/>
          <p:nvPr/>
        </p:nvSpPr>
        <p:spPr>
          <a:xfrm>
            <a:off x="4448175" y="4313020"/>
            <a:ext cx="1475232" cy="105003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Artefato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00021" y="1495412"/>
            <a:ext cx="7500990" cy="49292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2"/>
          <p:cNvSpPr/>
          <p:nvPr/>
        </p:nvSpPr>
        <p:spPr>
          <a:xfrm>
            <a:off x="412726" y="4691058"/>
            <a:ext cx="2880000" cy="108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Contexto do Ator do Reuso </a:t>
            </a:r>
            <a:br>
              <a:rPr lang="pt-BR" dirty="0" smtClean="0"/>
            </a:br>
            <a:r>
              <a:rPr lang="pt-BR" dirty="0" smtClean="0"/>
              <a:t>(produtor ou consumidor)</a:t>
            </a:r>
            <a:endParaRPr lang="pt-BR" dirty="0"/>
          </a:p>
        </p:txBody>
      </p:sp>
      <p:sp>
        <p:nvSpPr>
          <p:cNvPr id="5" name="Retângulo 3"/>
          <p:cNvSpPr/>
          <p:nvPr/>
        </p:nvSpPr>
        <p:spPr>
          <a:xfrm>
            <a:off x="3298822" y="4689470"/>
            <a:ext cx="4572000" cy="108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Contexto do </a:t>
            </a:r>
            <a:br>
              <a:rPr lang="pt-BR" dirty="0" smtClean="0"/>
            </a:br>
            <a:r>
              <a:rPr lang="pt-BR" dirty="0" smtClean="0"/>
              <a:t>Repositório de Reuso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419076" y="3238484"/>
            <a:ext cx="1440000" cy="1440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Recuperador RAS</a:t>
            </a:r>
            <a:endParaRPr lang="pt-BR" sz="16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852599" y="3238484"/>
            <a:ext cx="1440000" cy="1440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Gerador </a:t>
            </a:r>
            <a:br>
              <a:rPr lang="pt-BR" sz="1600" dirty="0" smtClean="0"/>
            </a:br>
            <a:r>
              <a:rPr lang="pt-BR" sz="1600" dirty="0" smtClean="0"/>
              <a:t>RAS</a:t>
            </a:r>
            <a:endParaRPr lang="pt-BR" sz="1600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295650" y="3219450"/>
            <a:ext cx="1692000" cy="1080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Armazenamento Artefatos RAS</a:t>
            </a:r>
            <a:endParaRPr lang="pt-BR" sz="1600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991098" y="4319579"/>
            <a:ext cx="288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Base de Dados</a:t>
            </a:r>
            <a:endParaRPr lang="pt-BR" sz="1600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991101" y="3227047"/>
            <a:ext cx="1422000" cy="1080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Busca Artefatos RAS</a:t>
            </a:r>
            <a:endParaRPr lang="pt-BR" sz="1600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418905" y="3227047"/>
            <a:ext cx="1440000" cy="1080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Recuperação </a:t>
            </a:r>
          </a:p>
          <a:p>
            <a:pPr algn="ctr"/>
            <a:r>
              <a:rPr lang="pt-BR" sz="1600" dirty="0" smtClean="0"/>
              <a:t>Artefatos RAS</a:t>
            </a:r>
            <a:endParaRPr lang="pt-BR" sz="1600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3293340" y="5848608"/>
            <a:ext cx="452440" cy="452440"/>
          </a:xfrm>
          <a:prstGeom prst="roundRect">
            <a:avLst/>
          </a:prstGeom>
          <a:ln>
            <a:prstDash val="dash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736255" y="5895140"/>
            <a:ext cx="214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Escopo do RASPUTIN</a:t>
            </a:r>
            <a:endParaRPr lang="pt-BR" dirty="0"/>
          </a:p>
        </p:txBody>
      </p:sp>
      <p:sp>
        <p:nvSpPr>
          <p:cNvPr id="18" name="Retângulo de cantos arredondados 8"/>
          <p:cNvSpPr/>
          <p:nvPr/>
        </p:nvSpPr>
        <p:spPr>
          <a:xfrm>
            <a:off x="3295649" y="4319579"/>
            <a:ext cx="1692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Disco</a:t>
            </a:r>
            <a:endParaRPr lang="pt-BR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103</Words>
  <Application>Microsoft Office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Tema do Office</vt:lpstr>
      <vt:lpstr>Slide 1</vt:lpstr>
      <vt:lpstr>Slide 2</vt:lpstr>
      <vt:lpstr>Slide 3</vt:lpstr>
      <vt:lpstr>Slide 4</vt:lpstr>
      <vt:lpstr>Slide 5</vt:lpstr>
      <vt:lpstr>Slide 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Felipe Roos</dc:creator>
  <cp:lastModifiedBy>Felipe Roos</cp:lastModifiedBy>
  <cp:revision>56</cp:revision>
  <dcterms:created xsi:type="dcterms:W3CDTF">2009-06-21T19:28:15Z</dcterms:created>
  <dcterms:modified xsi:type="dcterms:W3CDTF">2009-07-03T18:22:21Z</dcterms:modified>
</cp:coreProperties>
</file>