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8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4423DF-7C22-4E8D-B345-F48016AB4A76}" type="presOf" srcId="{B49C4FCF-A335-4A3A-96BC-2B4FED44B32C}" destId="{5D4217EE-F5DF-4C39-90BE-1638ABFAF564}" srcOrd="0" destOrd="0" presId="urn:microsoft.com/office/officeart/2005/8/layout/hChevron3"/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31597C44-C5B0-4FE7-89D8-9BE2C092BEB6}" type="presOf" srcId="{E7D4E1FB-69E6-491B-A76B-6C5D1325DFD6}" destId="{18129E51-14BB-4FFE-AD6A-6C8034D5CF08}" srcOrd="0" destOrd="0" presId="urn:microsoft.com/office/officeart/2005/8/layout/hChevron3"/>
    <dgm:cxn modelId="{B185148B-BD55-4A36-AB17-A1C57C927FD5}" type="presOf" srcId="{5453018C-CED7-4D3E-8CFF-804EA0A7C846}" destId="{1AD61264-CB1B-44AE-82F6-2AF9C4943D31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BFAE68CE-CF20-4322-A96D-EDD8BA32ADD2}" type="presOf" srcId="{1E71A5FC-BA14-4910-A240-6038B4C9B221}" destId="{B51390A1-A07D-446D-9386-672B3ED6BC98}" srcOrd="0" destOrd="0" presId="urn:microsoft.com/office/officeart/2005/8/layout/hChevron3"/>
    <dgm:cxn modelId="{721ECD18-A54E-4731-9333-D0BCF94A4ED5}" type="presParOf" srcId="{B51390A1-A07D-446D-9386-672B3ED6BC98}" destId="{5D4217EE-F5DF-4C39-90BE-1638ABFAF564}" srcOrd="0" destOrd="0" presId="urn:microsoft.com/office/officeart/2005/8/layout/hChevron3"/>
    <dgm:cxn modelId="{C29DD677-9337-4607-85C4-476F67DC7975}" type="presParOf" srcId="{B51390A1-A07D-446D-9386-672B3ED6BC98}" destId="{F86FF4CA-99A5-44B3-A2B8-0056CC94B078}" srcOrd="1" destOrd="0" presId="urn:microsoft.com/office/officeart/2005/8/layout/hChevron3"/>
    <dgm:cxn modelId="{FAFB2370-4EEB-499F-9895-87A81DCD5AA6}" type="presParOf" srcId="{B51390A1-A07D-446D-9386-672B3ED6BC98}" destId="{18129E51-14BB-4FFE-AD6A-6C8034D5CF08}" srcOrd="2" destOrd="0" presId="urn:microsoft.com/office/officeart/2005/8/layout/hChevron3"/>
    <dgm:cxn modelId="{02050D0E-5109-495A-B56B-D117848CCEC4}" type="presParOf" srcId="{B51390A1-A07D-446D-9386-672B3ED6BC98}" destId="{941342DA-4202-4A8B-8F67-A442EE7C64E0}" srcOrd="3" destOrd="0" presId="urn:microsoft.com/office/officeart/2005/8/layout/hChevron3"/>
    <dgm:cxn modelId="{F601EA47-6AE0-47F1-8D18-C41AF2E7FA82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62ACE851-1FFD-4AD6-82A7-4D8A2B5EC0AA}" type="presOf" srcId="{1E71A5FC-BA14-4910-A240-6038B4C9B221}" destId="{B51390A1-A07D-446D-9386-672B3ED6BC98}" srcOrd="0" destOrd="0" presId="urn:microsoft.com/office/officeart/2005/8/layout/hChevron3"/>
    <dgm:cxn modelId="{A3579972-9874-4331-B65D-C8054AF4E0AC}" type="presOf" srcId="{5453018C-CED7-4D3E-8CFF-804EA0A7C846}" destId="{1AD61264-CB1B-44AE-82F6-2AF9C4943D31}" srcOrd="0" destOrd="0" presId="urn:microsoft.com/office/officeart/2005/8/layout/hChevron3"/>
    <dgm:cxn modelId="{EEEA5423-B841-4E12-A1D1-0BB28D394890}" type="presOf" srcId="{B49C4FCF-A335-4A3A-96BC-2B4FED44B32C}" destId="{5D4217EE-F5DF-4C39-90BE-1638ABFAF564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F1630174-6055-4A3A-9D15-75480DF6F857}" type="presOf" srcId="{E7D4E1FB-69E6-491B-A76B-6C5D1325DFD6}" destId="{18129E51-14BB-4FFE-AD6A-6C8034D5CF08}" srcOrd="0" destOrd="0" presId="urn:microsoft.com/office/officeart/2005/8/layout/hChevron3"/>
    <dgm:cxn modelId="{8392454C-207E-41E4-994E-32F40674155B}" type="presParOf" srcId="{B51390A1-A07D-446D-9386-672B3ED6BC98}" destId="{5D4217EE-F5DF-4C39-90BE-1638ABFAF564}" srcOrd="0" destOrd="0" presId="urn:microsoft.com/office/officeart/2005/8/layout/hChevron3"/>
    <dgm:cxn modelId="{63FA9E8A-0799-45BA-9DD2-F112A92B4F58}" type="presParOf" srcId="{B51390A1-A07D-446D-9386-672B3ED6BC98}" destId="{F86FF4CA-99A5-44B3-A2B8-0056CC94B078}" srcOrd="1" destOrd="0" presId="urn:microsoft.com/office/officeart/2005/8/layout/hChevron3"/>
    <dgm:cxn modelId="{8B71A530-4B79-448A-9B36-5A342FD47F5F}" type="presParOf" srcId="{B51390A1-A07D-446D-9386-672B3ED6BC98}" destId="{18129E51-14BB-4FFE-AD6A-6C8034D5CF08}" srcOrd="2" destOrd="0" presId="urn:microsoft.com/office/officeart/2005/8/layout/hChevron3"/>
    <dgm:cxn modelId="{C2E69914-440D-49F2-A505-55D7BF54C636}" type="presParOf" srcId="{B51390A1-A07D-446D-9386-672B3ED6BC98}" destId="{941342DA-4202-4A8B-8F67-A442EE7C64E0}" srcOrd="3" destOrd="0" presId="urn:microsoft.com/office/officeart/2005/8/layout/hChevron3"/>
    <dgm:cxn modelId="{760F4743-1A41-4600-9AB5-4911993018D0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Identificação</a:t>
          </a:r>
          <a:endParaRPr lang="pt-BR" sz="15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Implementação</a:t>
          </a:r>
          <a:endParaRPr lang="pt-BR" sz="15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Empacotamento</a:t>
          </a:r>
          <a:endParaRPr lang="pt-BR" sz="1500" kern="1200" dirty="0"/>
        </a:p>
      </dsp:txBody>
      <dsp:txXfrm>
        <a:off x="3750766" y="241886"/>
        <a:ext cx="2342554" cy="9370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Recuperação</a:t>
          </a:r>
          <a:endParaRPr lang="pt-BR" sz="18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Compreensão</a:t>
          </a:r>
          <a:endParaRPr lang="pt-BR" sz="18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Adaptação</a:t>
          </a:r>
          <a:endParaRPr lang="pt-BR" sz="1800" kern="1200" dirty="0"/>
        </a:p>
      </dsp:txBody>
      <dsp:txXfrm>
        <a:off x="3750766" y="241886"/>
        <a:ext cx="2342554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42A40-B707-4983-807D-17011D490F87}" type="datetimeFigureOut">
              <a:rPr lang="pt-BR" smtClean="0"/>
              <a:pPr/>
              <a:t>22/06/2009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00166" y="3571876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com</a:t>
            </a:r>
            <a:r>
              <a:rPr lang="pt-BR" dirty="0" smtClean="0"/>
              <a:t> reuso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643042" y="571480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1643042" y="3500438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Cilindro 8"/>
          <p:cNvSpPr/>
          <p:nvPr/>
        </p:nvSpPr>
        <p:spPr>
          <a:xfrm>
            <a:off x="3857620" y="2143116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Reuso</a:t>
            </a:r>
            <a:endParaRPr lang="pt-BR" dirty="0"/>
          </a:p>
        </p:txBody>
      </p:sp>
      <p:cxnSp>
        <p:nvCxnSpPr>
          <p:cNvPr id="16" name="Conector angulado 15"/>
          <p:cNvCxnSpPr>
            <a:stCxn id="6" idx="3"/>
            <a:endCxn id="9" idx="4"/>
          </p:cNvCxnSpPr>
          <p:nvPr/>
        </p:nvCxnSpPr>
        <p:spPr>
          <a:xfrm flipH="1">
            <a:off x="5429256" y="1178703"/>
            <a:ext cx="2428892" cy="1535917"/>
          </a:xfrm>
          <a:prstGeom prst="bentConnector3">
            <a:avLst>
              <a:gd name="adj1" fmla="val -94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9" idx="2"/>
            <a:endCxn id="7" idx="1"/>
          </p:cNvCxnSpPr>
          <p:nvPr/>
        </p:nvCxnSpPr>
        <p:spPr>
          <a:xfrm rot="10800000" flipV="1">
            <a:off x="1500166" y="2714619"/>
            <a:ext cx="2357454" cy="1607355"/>
          </a:xfrm>
          <a:prstGeom prst="bentConnector3">
            <a:avLst>
              <a:gd name="adj1" fmla="val 1096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286512" y="235743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Liberação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85984" y="2357430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Reuso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lindro 5"/>
          <p:cNvSpPr/>
          <p:nvPr/>
        </p:nvSpPr>
        <p:spPr>
          <a:xfrm>
            <a:off x="3857620" y="2285992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Controle de Versão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1643042" y="785794"/>
            <a:ext cx="2342554" cy="937021"/>
            <a:chOff x="2678" y="241886"/>
            <a:chExt cx="2342554" cy="937021"/>
          </a:xfrm>
          <a:solidFill>
            <a:schemeClr val="bg2">
              <a:lumMod val="90000"/>
            </a:schemeClr>
          </a:solidFill>
        </p:grpSpPr>
        <p:sp>
          <p:nvSpPr>
            <p:cNvPr id="28" name="Pentágono 27"/>
            <p:cNvSpPr/>
            <p:nvPr/>
          </p:nvSpPr>
          <p:spPr>
            <a:xfrm>
              <a:off x="2678" y="241886"/>
              <a:ext cx="2342554" cy="937021"/>
            </a:xfrm>
            <a:prstGeom prst="homePlat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Pentágono 4"/>
            <p:cNvSpPr/>
            <p:nvPr/>
          </p:nvSpPr>
          <p:spPr>
            <a:xfrm>
              <a:off x="2678" y="241886"/>
              <a:ext cx="2108298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Identificação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391130" y="785794"/>
            <a:ext cx="2342554" cy="937021"/>
            <a:chOff x="3750766" y="241886"/>
            <a:chExt cx="2342554" cy="937021"/>
          </a:xfrm>
          <a:solidFill>
            <a:schemeClr val="bg2"/>
          </a:solidFill>
        </p:grpSpPr>
        <p:sp>
          <p:nvSpPr>
            <p:cNvPr id="24" name="Divisa 23"/>
            <p:cNvSpPr/>
            <p:nvPr/>
          </p:nvSpPr>
          <p:spPr>
            <a:xfrm>
              <a:off x="3750766" y="241886"/>
              <a:ext cx="2342554" cy="93702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visa 8"/>
            <p:cNvSpPr/>
            <p:nvPr/>
          </p:nvSpPr>
          <p:spPr>
            <a:xfrm>
              <a:off x="4219277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Empacotamento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517086" y="785794"/>
            <a:ext cx="2342554" cy="937021"/>
            <a:chOff x="1876722" y="241886"/>
            <a:chExt cx="2342554" cy="937021"/>
          </a:xfrm>
          <a:solidFill>
            <a:schemeClr val="accent1"/>
          </a:solidFill>
          <a:effectLst/>
        </p:grpSpPr>
        <p:sp>
          <p:nvSpPr>
            <p:cNvPr id="26" name="Divisa 25"/>
            <p:cNvSpPr/>
            <p:nvPr/>
          </p:nvSpPr>
          <p:spPr>
            <a:xfrm>
              <a:off x="1876722" y="241886"/>
              <a:ext cx="2342554" cy="937021"/>
            </a:xfrm>
            <a:prstGeom prst="chevron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Divisa 6"/>
            <p:cNvSpPr/>
            <p:nvPr/>
          </p:nvSpPr>
          <p:spPr>
            <a:xfrm>
              <a:off x="2345233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Implementação</a:t>
              </a:r>
              <a:endParaRPr lang="pt-BR" sz="1500" kern="1200" dirty="0"/>
            </a:p>
          </p:txBody>
        </p:sp>
      </p:grpSp>
      <p:cxnSp>
        <p:nvCxnSpPr>
          <p:cNvPr id="31" name="Forma 30"/>
          <p:cNvCxnSpPr>
            <a:stCxn id="26" idx="2"/>
            <a:endCxn id="6" idx="2"/>
          </p:cNvCxnSpPr>
          <p:nvPr/>
        </p:nvCxnSpPr>
        <p:spPr>
          <a:xfrm rot="5400000">
            <a:off x="3588524" y="1991911"/>
            <a:ext cx="1134681" cy="596488"/>
          </a:xfrm>
          <a:prstGeom prst="bentConnector4">
            <a:avLst>
              <a:gd name="adj1" fmla="val 24816"/>
              <a:gd name="adj2" fmla="val 1383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6" idx="4"/>
            <a:endCxn id="27" idx="2"/>
          </p:cNvCxnSpPr>
          <p:nvPr/>
        </p:nvCxnSpPr>
        <p:spPr>
          <a:xfrm flipH="1" flipV="1">
            <a:off x="4688364" y="1722815"/>
            <a:ext cx="740892" cy="1134681"/>
          </a:xfrm>
          <a:prstGeom prst="bentConnector4">
            <a:avLst>
              <a:gd name="adj1" fmla="val -30855"/>
              <a:gd name="adj2" fmla="val 75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643570" y="200024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Check-out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643174" y="2500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Check-in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576" y="2614608"/>
            <a:ext cx="3710008" cy="14478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Ator do Reuso </a:t>
            </a:r>
            <a:br>
              <a:rPr lang="pt-BR" dirty="0" smtClean="0"/>
            </a:br>
            <a:r>
              <a:rPr lang="pt-BR" dirty="0" smtClean="0"/>
              <a:t>(produtor ou consumidor)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29072" y="2614608"/>
            <a:ext cx="4795864" cy="14478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</a:t>
            </a:r>
            <a:br>
              <a:rPr lang="pt-BR" dirty="0" smtClean="0"/>
            </a:br>
            <a:r>
              <a:rPr lang="pt-BR" dirty="0" smtClean="0"/>
              <a:t>Repositório de Reuso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8576" y="533384"/>
            <a:ext cx="1785950" cy="2000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Recuperador RAS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128824" y="533384"/>
            <a:ext cx="1785950" cy="2000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Gerador </a:t>
            </a:r>
            <a:br>
              <a:rPr lang="pt-BR" dirty="0" smtClean="0"/>
            </a:br>
            <a:r>
              <a:rPr lang="pt-BR" dirty="0" smtClean="0"/>
              <a:t>RAS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029072" y="533384"/>
            <a:ext cx="1785950" cy="20002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Armazenamento Artefatos RAS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929320" y="1890704"/>
            <a:ext cx="2895616" cy="6429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Base de Dados</a:t>
            </a: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929320" y="533384"/>
            <a:ext cx="1357320" cy="1266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Busca Artefatos RAS</a:t>
            </a:r>
            <a:endParaRPr lang="pt-BR" sz="1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77128" y="533384"/>
            <a:ext cx="1447808" cy="1266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Recuperação </a:t>
            </a:r>
          </a:p>
          <a:p>
            <a:pPr algn="ctr"/>
            <a:r>
              <a:rPr lang="pt-BR" sz="1600" dirty="0" smtClean="0"/>
              <a:t>Artefatos RAS</a:t>
            </a:r>
            <a:endParaRPr lang="pt-BR" sz="1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935200" y="4299208"/>
            <a:ext cx="452440" cy="4524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387640" y="4345740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Escopo do RASPUTIN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865120" y="4218432"/>
            <a:ext cx="2682240" cy="5974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1190621" y="1805940"/>
            <a:ext cx="6648453" cy="755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Archiva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6021705" y="2622613"/>
            <a:ext cx="1827096" cy="144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Conteúdo de Repositório</a:t>
            </a:r>
            <a:endParaRPr lang="pt-BR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916936" y="2622613"/>
            <a:ext cx="1440000" cy="1440000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8" name="Striped Right Arrow 7"/>
          <p:cNvSpPr/>
          <p:nvPr/>
        </p:nvSpPr>
        <p:spPr>
          <a:xfrm>
            <a:off x="1256538" y="2818357"/>
            <a:ext cx="1609344" cy="1048512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>
            <a:off x="4448175" y="2817595"/>
            <a:ext cx="1475232" cy="10500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021705" y="4118038"/>
            <a:ext cx="1827096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Base de Dados</a:t>
            </a:r>
            <a:endParaRPr lang="pt-BR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916936" y="4118038"/>
            <a:ext cx="1440000" cy="1440000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15" name="Striped Right Arrow 14"/>
          <p:cNvSpPr/>
          <p:nvPr/>
        </p:nvSpPr>
        <p:spPr>
          <a:xfrm>
            <a:off x="1256538" y="4313782"/>
            <a:ext cx="1609344" cy="1048512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4448175" y="4313020"/>
            <a:ext cx="1475232" cy="105003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Roos</dc:creator>
  <cp:lastModifiedBy>Felipe Roos</cp:lastModifiedBy>
  <cp:revision>20</cp:revision>
  <dcterms:created xsi:type="dcterms:W3CDTF">2009-06-21T19:28:15Z</dcterms:created>
  <dcterms:modified xsi:type="dcterms:W3CDTF">2009-06-22T19:44:36Z</dcterms:modified>
</cp:coreProperties>
</file>