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0" r:id="rId14"/>
    <p:sldId id="267" r:id="rId15"/>
    <p:sldId id="268" r:id="rId16"/>
    <p:sldId id="269" r:id="rId17"/>
    <p:sldId id="279" r:id="rId18"/>
    <p:sldId id="282" r:id="rId19"/>
    <p:sldId id="283" r:id="rId20"/>
    <p:sldId id="272" r:id="rId21"/>
    <p:sldId id="277" r:id="rId22"/>
    <p:sldId id="273" r:id="rId23"/>
    <p:sldId id="274" r:id="rId24"/>
    <p:sldId id="275" r:id="rId25"/>
    <p:sldId id="276" r:id="rId26"/>
    <p:sldId id="281" r:id="rId27"/>
    <p:sldId id="284" r:id="rId28"/>
    <p:sldId id="278" r:id="rId29"/>
    <p:sldId id="271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63" autoAdjust="0"/>
    <p:restoredTop sz="91256" autoAdjust="0"/>
  </p:normalViewPr>
  <p:slideViewPr>
    <p:cSldViewPr>
      <p:cViewPr>
        <p:scale>
          <a:sx n="75" d="100"/>
          <a:sy n="75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F8AB9-FE2A-492C-9556-338617F957F5}" type="doc">
      <dgm:prSet loTypeId="urn:microsoft.com/office/officeart/2005/8/layout/hChevron3" loCatId="process" qsTypeId="urn:microsoft.com/office/officeart/2005/8/quickstyle/3d3" qsCatId="3D" csTypeId="urn:microsoft.com/office/officeart/2005/8/colors/accent3_2" csCatId="accent3" phldr="1"/>
      <dgm:spPr/>
    </dgm:pt>
    <dgm:pt modelId="{1E736852-6CFB-4E12-92DA-E91D856ADAD2}">
      <dgm:prSet phldrT="[Text]"/>
      <dgm:spPr/>
      <dgm:t>
        <a:bodyPr/>
        <a:lstStyle/>
        <a:p>
          <a:r>
            <a:rPr lang="pt-BR" dirty="0" smtClean="0"/>
            <a:t>Recuperação</a:t>
          </a:r>
          <a:endParaRPr lang="pt-BR" dirty="0"/>
        </a:p>
      </dgm:t>
    </dgm:pt>
    <dgm:pt modelId="{808D9E32-0CE0-4F1D-8DA8-FB9E9FAEA6D0}" type="parTrans" cxnId="{E2F1A994-9D47-4C8A-AF93-60967227D977}">
      <dgm:prSet/>
      <dgm:spPr/>
    </dgm:pt>
    <dgm:pt modelId="{C381D962-775B-4E96-83A3-CEA258CB62E9}" type="sibTrans" cxnId="{E2F1A994-9D47-4C8A-AF93-60967227D977}">
      <dgm:prSet/>
      <dgm:spPr/>
    </dgm:pt>
    <dgm:pt modelId="{8D231489-5399-457F-9972-C889828F9AA7}">
      <dgm:prSet phldrT="[Text]"/>
      <dgm:spPr/>
      <dgm:t>
        <a:bodyPr/>
        <a:lstStyle/>
        <a:p>
          <a:r>
            <a:rPr lang="pt-BR" dirty="0" smtClean="0"/>
            <a:t>Compreensão</a:t>
          </a:r>
          <a:endParaRPr lang="pt-BR" dirty="0"/>
        </a:p>
      </dgm:t>
    </dgm:pt>
    <dgm:pt modelId="{9176BB74-A957-48A5-8738-E92914063A8B}" type="parTrans" cxnId="{C5A9466F-F3B4-484F-9C47-C6E3D46A0B70}">
      <dgm:prSet/>
      <dgm:spPr/>
    </dgm:pt>
    <dgm:pt modelId="{E5DD23DF-E1F5-4F51-9152-4DFD3C42F37E}" type="sibTrans" cxnId="{C5A9466F-F3B4-484F-9C47-C6E3D46A0B70}">
      <dgm:prSet/>
      <dgm:spPr/>
    </dgm:pt>
    <dgm:pt modelId="{0043A9E0-C906-4259-8506-74AF2FE5E8C1}">
      <dgm:prSet phldrT="[Text]"/>
      <dgm:spPr/>
      <dgm:t>
        <a:bodyPr/>
        <a:lstStyle/>
        <a:p>
          <a:r>
            <a:rPr lang="pt-BR" dirty="0" smtClean="0"/>
            <a:t>Adaptação</a:t>
          </a:r>
          <a:endParaRPr lang="pt-BR" dirty="0"/>
        </a:p>
      </dgm:t>
    </dgm:pt>
    <dgm:pt modelId="{E2C5CB15-A777-40C7-9C57-415B8399D7AB}" type="parTrans" cxnId="{4BDCD4F2-4447-4B09-9B52-BC49E40B3865}">
      <dgm:prSet/>
      <dgm:spPr/>
    </dgm:pt>
    <dgm:pt modelId="{AADDC3A7-6438-4021-AE70-D3A656A24EA9}" type="sibTrans" cxnId="{4BDCD4F2-4447-4B09-9B52-BC49E40B3865}">
      <dgm:prSet/>
      <dgm:spPr/>
    </dgm:pt>
    <dgm:pt modelId="{B1F3B419-6F70-4563-913E-F98BEDD9952C}" type="pres">
      <dgm:prSet presAssocID="{7F5F8AB9-FE2A-492C-9556-338617F957F5}" presName="Name0" presStyleCnt="0">
        <dgm:presLayoutVars>
          <dgm:dir/>
          <dgm:resizeHandles val="exact"/>
        </dgm:presLayoutVars>
      </dgm:prSet>
      <dgm:spPr/>
    </dgm:pt>
    <dgm:pt modelId="{5D09E3FE-301E-4FFA-9CA6-342003F42CEA}" type="pres">
      <dgm:prSet presAssocID="{1E736852-6CFB-4E12-92DA-E91D856ADAD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DBE8AA-AE18-47EF-B31C-83C07AA6DB79}" type="pres">
      <dgm:prSet presAssocID="{C381D962-775B-4E96-83A3-CEA258CB62E9}" presName="parSpace" presStyleCnt="0"/>
      <dgm:spPr/>
    </dgm:pt>
    <dgm:pt modelId="{65F0AC75-5718-43F0-A036-9FFCE9F2079E}" type="pres">
      <dgm:prSet presAssocID="{8D231489-5399-457F-9972-C889828F9AA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626ECD6-DA11-4EE4-9068-9F7717BE6821}" type="pres">
      <dgm:prSet presAssocID="{E5DD23DF-E1F5-4F51-9152-4DFD3C42F37E}" presName="parSpace" presStyleCnt="0"/>
      <dgm:spPr/>
    </dgm:pt>
    <dgm:pt modelId="{06006316-69A4-4C46-A0D6-746C11C43FDC}" type="pres">
      <dgm:prSet presAssocID="{0043A9E0-C906-4259-8506-74AF2FE5E8C1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F1A994-9D47-4C8A-AF93-60967227D977}" srcId="{7F5F8AB9-FE2A-492C-9556-338617F957F5}" destId="{1E736852-6CFB-4E12-92DA-E91D856ADAD2}" srcOrd="0" destOrd="0" parTransId="{808D9E32-0CE0-4F1D-8DA8-FB9E9FAEA6D0}" sibTransId="{C381D962-775B-4E96-83A3-CEA258CB62E9}"/>
    <dgm:cxn modelId="{9C7B0CC2-7212-453C-A91B-0A213F08D761}" type="presOf" srcId="{8D231489-5399-457F-9972-C889828F9AA7}" destId="{65F0AC75-5718-43F0-A036-9FFCE9F2079E}" srcOrd="0" destOrd="0" presId="urn:microsoft.com/office/officeart/2005/8/layout/hChevron3"/>
    <dgm:cxn modelId="{5DC7690C-46A1-4356-9D9D-47A3157F6F71}" type="presOf" srcId="{7F5F8AB9-FE2A-492C-9556-338617F957F5}" destId="{B1F3B419-6F70-4563-913E-F98BEDD9952C}" srcOrd="0" destOrd="0" presId="urn:microsoft.com/office/officeart/2005/8/layout/hChevron3"/>
    <dgm:cxn modelId="{4BDCD4F2-4447-4B09-9B52-BC49E40B3865}" srcId="{7F5F8AB9-FE2A-492C-9556-338617F957F5}" destId="{0043A9E0-C906-4259-8506-74AF2FE5E8C1}" srcOrd="2" destOrd="0" parTransId="{E2C5CB15-A777-40C7-9C57-415B8399D7AB}" sibTransId="{AADDC3A7-6438-4021-AE70-D3A656A24EA9}"/>
    <dgm:cxn modelId="{C5A9466F-F3B4-484F-9C47-C6E3D46A0B70}" srcId="{7F5F8AB9-FE2A-492C-9556-338617F957F5}" destId="{8D231489-5399-457F-9972-C889828F9AA7}" srcOrd="1" destOrd="0" parTransId="{9176BB74-A957-48A5-8738-E92914063A8B}" sibTransId="{E5DD23DF-E1F5-4F51-9152-4DFD3C42F37E}"/>
    <dgm:cxn modelId="{2024A75B-2E66-42E2-9AB8-85705C8EE43D}" type="presOf" srcId="{0043A9E0-C906-4259-8506-74AF2FE5E8C1}" destId="{06006316-69A4-4C46-A0D6-746C11C43FDC}" srcOrd="0" destOrd="0" presId="urn:microsoft.com/office/officeart/2005/8/layout/hChevron3"/>
    <dgm:cxn modelId="{9985CD93-A77B-463B-BE76-4CA8C68501D7}" type="presOf" srcId="{1E736852-6CFB-4E12-92DA-E91D856ADAD2}" destId="{5D09E3FE-301E-4FFA-9CA6-342003F42CEA}" srcOrd="0" destOrd="0" presId="urn:microsoft.com/office/officeart/2005/8/layout/hChevron3"/>
    <dgm:cxn modelId="{DE61B65C-083D-4225-9383-198B87ADF7AA}" type="presParOf" srcId="{B1F3B419-6F70-4563-913E-F98BEDD9952C}" destId="{5D09E3FE-301E-4FFA-9CA6-342003F42CEA}" srcOrd="0" destOrd="0" presId="urn:microsoft.com/office/officeart/2005/8/layout/hChevron3"/>
    <dgm:cxn modelId="{BD4DB9C3-F0DF-4217-994F-7D05D179FB3A}" type="presParOf" srcId="{B1F3B419-6F70-4563-913E-F98BEDD9952C}" destId="{6CDBE8AA-AE18-47EF-B31C-83C07AA6DB79}" srcOrd="1" destOrd="0" presId="urn:microsoft.com/office/officeart/2005/8/layout/hChevron3"/>
    <dgm:cxn modelId="{65E6C21A-C28F-414D-92DC-405ED425DD25}" type="presParOf" srcId="{B1F3B419-6F70-4563-913E-F98BEDD9952C}" destId="{65F0AC75-5718-43F0-A036-9FFCE9F2079E}" srcOrd="2" destOrd="0" presId="urn:microsoft.com/office/officeart/2005/8/layout/hChevron3"/>
    <dgm:cxn modelId="{4E0433AF-AD63-47CE-816C-25B7240D5E06}" type="presParOf" srcId="{B1F3B419-6F70-4563-913E-F98BEDD9952C}" destId="{9626ECD6-DA11-4EE4-9068-9F7717BE6821}" srcOrd="3" destOrd="0" presId="urn:microsoft.com/office/officeart/2005/8/layout/hChevron3"/>
    <dgm:cxn modelId="{D7B9D8F0-E98B-4C82-9AC6-D68700B23D00}" type="presParOf" srcId="{B1F3B419-6F70-4563-913E-F98BEDD9952C}" destId="{06006316-69A4-4C46-A0D6-746C11C43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69EF9-C5F0-4242-80E6-FE96ABEC79E0}" type="doc">
      <dgm:prSet loTypeId="urn:microsoft.com/office/officeart/2005/8/layout/hChevron3" loCatId="process" qsTypeId="urn:microsoft.com/office/officeart/2005/8/quickstyle/3d3" qsCatId="3D" csTypeId="urn:microsoft.com/office/officeart/2005/8/colors/accent2_2" csCatId="accent2" phldr="1"/>
      <dgm:spPr/>
    </dgm:pt>
    <dgm:pt modelId="{D29EAB56-37A5-4797-B3E5-3504D6C9789C}">
      <dgm:prSet phldrT="[Text]"/>
      <dgm:spPr/>
      <dgm:t>
        <a:bodyPr/>
        <a:lstStyle/>
        <a:p>
          <a:r>
            <a:rPr lang="pt-BR" dirty="0" smtClean="0"/>
            <a:t>Identificação</a:t>
          </a:r>
          <a:endParaRPr lang="pt-BR" dirty="0"/>
        </a:p>
      </dgm:t>
    </dgm:pt>
    <dgm:pt modelId="{9DD5D639-5D1B-40E9-AACB-7EA5BA401B0A}" type="parTrans" cxnId="{22E9F5F7-D08A-4162-8F2F-176539A0A6D0}">
      <dgm:prSet/>
      <dgm:spPr/>
      <dgm:t>
        <a:bodyPr/>
        <a:lstStyle/>
        <a:p>
          <a:endParaRPr lang="pt-BR"/>
        </a:p>
      </dgm:t>
    </dgm:pt>
    <dgm:pt modelId="{F8AFE52D-4BB1-46E0-AF15-77F2C479A22A}" type="sibTrans" cxnId="{22E9F5F7-D08A-4162-8F2F-176539A0A6D0}">
      <dgm:prSet/>
      <dgm:spPr/>
      <dgm:t>
        <a:bodyPr/>
        <a:lstStyle/>
        <a:p>
          <a:endParaRPr lang="pt-BR"/>
        </a:p>
      </dgm:t>
    </dgm:pt>
    <dgm:pt modelId="{E540B85F-416B-4DB2-8857-BF9AFF7F6AF1}">
      <dgm:prSet phldrT="[Text]"/>
      <dgm:spPr/>
      <dgm:t>
        <a:bodyPr/>
        <a:lstStyle/>
        <a:p>
          <a:r>
            <a:rPr lang="pt-BR" dirty="0" smtClean="0"/>
            <a:t>Implementação</a:t>
          </a:r>
          <a:endParaRPr lang="pt-BR" dirty="0"/>
        </a:p>
      </dgm:t>
    </dgm:pt>
    <dgm:pt modelId="{59A968A5-3FE5-4A04-93D7-995A6C66B973}" type="parTrans" cxnId="{43E4E710-059F-412B-B8C4-C7CE53B9517A}">
      <dgm:prSet/>
      <dgm:spPr/>
      <dgm:t>
        <a:bodyPr/>
        <a:lstStyle/>
        <a:p>
          <a:endParaRPr lang="pt-BR"/>
        </a:p>
      </dgm:t>
    </dgm:pt>
    <dgm:pt modelId="{439815C2-46D2-45C1-B0E8-8448A13C3F7A}" type="sibTrans" cxnId="{43E4E710-059F-412B-B8C4-C7CE53B9517A}">
      <dgm:prSet/>
      <dgm:spPr/>
      <dgm:t>
        <a:bodyPr/>
        <a:lstStyle/>
        <a:p>
          <a:endParaRPr lang="pt-BR"/>
        </a:p>
      </dgm:t>
    </dgm:pt>
    <dgm:pt modelId="{D6DB17C2-4387-41CB-A455-4CEAF0F5DCE6}">
      <dgm:prSet phldrT="[Text]"/>
      <dgm:spPr/>
      <dgm:t>
        <a:bodyPr/>
        <a:lstStyle/>
        <a:p>
          <a:r>
            <a:rPr lang="pt-BR" dirty="0" smtClean="0"/>
            <a:t>Empacotamento</a:t>
          </a:r>
          <a:endParaRPr lang="pt-BR" dirty="0"/>
        </a:p>
      </dgm:t>
    </dgm:pt>
    <dgm:pt modelId="{3A84FC78-31F6-498C-81B1-745B2DF81111}" type="parTrans" cxnId="{D25B5848-E392-4EEA-AFDB-3479A89BA2C8}">
      <dgm:prSet/>
      <dgm:spPr/>
      <dgm:t>
        <a:bodyPr/>
        <a:lstStyle/>
        <a:p>
          <a:endParaRPr lang="pt-BR"/>
        </a:p>
      </dgm:t>
    </dgm:pt>
    <dgm:pt modelId="{4B40A339-4446-4EFC-BEF8-D0156BECDBFE}" type="sibTrans" cxnId="{D25B5848-E392-4EEA-AFDB-3479A89BA2C8}">
      <dgm:prSet/>
      <dgm:spPr/>
      <dgm:t>
        <a:bodyPr/>
        <a:lstStyle/>
        <a:p>
          <a:endParaRPr lang="pt-BR"/>
        </a:p>
      </dgm:t>
    </dgm:pt>
    <dgm:pt modelId="{11FAA684-CCB5-406E-9321-01A37F7C1A57}" type="pres">
      <dgm:prSet presAssocID="{B3569EF9-C5F0-4242-80E6-FE96ABEC79E0}" presName="Name0" presStyleCnt="0">
        <dgm:presLayoutVars>
          <dgm:dir/>
          <dgm:resizeHandles val="exact"/>
        </dgm:presLayoutVars>
      </dgm:prSet>
      <dgm:spPr/>
    </dgm:pt>
    <dgm:pt modelId="{68EFF2ED-6174-4CC2-833A-CBC7001558DA}" type="pres">
      <dgm:prSet presAssocID="{D29EAB56-37A5-4797-B3E5-3504D6C9789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DA96DC-7B06-4F1B-BA26-DB9005D6036F}" type="pres">
      <dgm:prSet presAssocID="{F8AFE52D-4BB1-46E0-AF15-77F2C479A22A}" presName="parSpace" presStyleCnt="0"/>
      <dgm:spPr/>
    </dgm:pt>
    <dgm:pt modelId="{C77124A9-9A22-4128-B9AF-DF258F63B260}" type="pres">
      <dgm:prSet presAssocID="{E540B85F-416B-4DB2-8857-BF9AFF7F6AF1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CC46AB-F4A8-4E55-BBFB-F807F70AAFD1}" type="pres">
      <dgm:prSet presAssocID="{439815C2-46D2-45C1-B0E8-8448A13C3F7A}" presName="parSpace" presStyleCnt="0"/>
      <dgm:spPr/>
    </dgm:pt>
    <dgm:pt modelId="{73937E79-7C5B-4DAB-9C25-965CE55C5539}" type="pres">
      <dgm:prSet presAssocID="{D6DB17C2-4387-41CB-A455-4CEAF0F5DCE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7935C11-E205-4017-96F4-0A251383AFBA}" type="presOf" srcId="{D29EAB56-37A5-4797-B3E5-3504D6C9789C}" destId="{68EFF2ED-6174-4CC2-833A-CBC7001558DA}" srcOrd="0" destOrd="0" presId="urn:microsoft.com/office/officeart/2005/8/layout/hChevron3"/>
    <dgm:cxn modelId="{4E881347-17ED-47CD-8079-563A5D414F3F}" type="presOf" srcId="{B3569EF9-C5F0-4242-80E6-FE96ABEC79E0}" destId="{11FAA684-CCB5-406E-9321-01A37F7C1A57}" srcOrd="0" destOrd="0" presId="urn:microsoft.com/office/officeart/2005/8/layout/hChevron3"/>
    <dgm:cxn modelId="{3613D0AA-C6E5-4E34-A6E4-D1A1499946AD}" type="presOf" srcId="{E540B85F-416B-4DB2-8857-BF9AFF7F6AF1}" destId="{C77124A9-9A22-4128-B9AF-DF258F63B260}" srcOrd="0" destOrd="0" presId="urn:microsoft.com/office/officeart/2005/8/layout/hChevron3"/>
    <dgm:cxn modelId="{7E6DF968-D9A3-4E8E-817E-A01DDE109B4C}" type="presOf" srcId="{D6DB17C2-4387-41CB-A455-4CEAF0F5DCE6}" destId="{73937E79-7C5B-4DAB-9C25-965CE55C5539}" srcOrd="0" destOrd="0" presId="urn:microsoft.com/office/officeart/2005/8/layout/hChevron3"/>
    <dgm:cxn modelId="{43E4E710-059F-412B-B8C4-C7CE53B9517A}" srcId="{B3569EF9-C5F0-4242-80E6-FE96ABEC79E0}" destId="{E540B85F-416B-4DB2-8857-BF9AFF7F6AF1}" srcOrd="1" destOrd="0" parTransId="{59A968A5-3FE5-4A04-93D7-995A6C66B973}" sibTransId="{439815C2-46D2-45C1-B0E8-8448A13C3F7A}"/>
    <dgm:cxn modelId="{D25B5848-E392-4EEA-AFDB-3479A89BA2C8}" srcId="{B3569EF9-C5F0-4242-80E6-FE96ABEC79E0}" destId="{D6DB17C2-4387-41CB-A455-4CEAF0F5DCE6}" srcOrd="2" destOrd="0" parTransId="{3A84FC78-31F6-498C-81B1-745B2DF81111}" sibTransId="{4B40A339-4446-4EFC-BEF8-D0156BECDBFE}"/>
    <dgm:cxn modelId="{22E9F5F7-D08A-4162-8F2F-176539A0A6D0}" srcId="{B3569EF9-C5F0-4242-80E6-FE96ABEC79E0}" destId="{D29EAB56-37A5-4797-B3E5-3504D6C9789C}" srcOrd="0" destOrd="0" parTransId="{9DD5D639-5D1B-40E9-AACB-7EA5BA401B0A}" sibTransId="{F8AFE52D-4BB1-46E0-AF15-77F2C479A22A}"/>
    <dgm:cxn modelId="{DDE72F2B-1061-473D-93D2-3F74EA54348F}" type="presParOf" srcId="{11FAA684-CCB5-406E-9321-01A37F7C1A57}" destId="{68EFF2ED-6174-4CC2-833A-CBC7001558DA}" srcOrd="0" destOrd="0" presId="urn:microsoft.com/office/officeart/2005/8/layout/hChevron3"/>
    <dgm:cxn modelId="{67E3EF7E-7F1B-46DE-9C5B-94B15450E294}" type="presParOf" srcId="{11FAA684-CCB5-406E-9321-01A37F7C1A57}" destId="{28DA96DC-7B06-4F1B-BA26-DB9005D6036F}" srcOrd="1" destOrd="0" presId="urn:microsoft.com/office/officeart/2005/8/layout/hChevron3"/>
    <dgm:cxn modelId="{9179A095-B210-48CE-914F-38510EA0C929}" type="presParOf" srcId="{11FAA684-CCB5-406E-9321-01A37F7C1A57}" destId="{C77124A9-9A22-4128-B9AF-DF258F63B260}" srcOrd="2" destOrd="0" presId="urn:microsoft.com/office/officeart/2005/8/layout/hChevron3"/>
    <dgm:cxn modelId="{6FAE10B5-0CFF-4675-B32F-5C0605933CF0}" type="presParOf" srcId="{11FAA684-CCB5-406E-9321-01A37F7C1A57}" destId="{C4CC46AB-F4A8-4E55-BBFB-F807F70AAFD1}" srcOrd="3" destOrd="0" presId="urn:microsoft.com/office/officeart/2005/8/layout/hChevron3"/>
    <dgm:cxn modelId="{0EABD596-9555-454D-AF40-21FDA4120939}" type="presParOf" srcId="{11FAA684-CCB5-406E-9321-01A37F7C1A57}" destId="{73937E79-7C5B-4DAB-9C25-965CE55C553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487356-0390-489B-A9AF-641BD3B11D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FEECEC-54D5-49AC-B149-B8CA74A4FCB3}">
      <dgm:prSet phldrT="[Texto]"/>
      <dgm:spPr/>
      <dgm:t>
        <a:bodyPr/>
        <a:lstStyle/>
        <a:p>
          <a:r>
            <a:rPr lang="pt-BR" smtClean="0"/>
            <a:t>/asset/@name</a:t>
          </a:r>
          <a:endParaRPr lang="pt-BR"/>
        </a:p>
      </dgm:t>
    </dgm:pt>
    <dgm:pt modelId="{A470B9DD-4571-48EB-AEF8-FD18003E858D}" type="parTrans" cxnId="{7EA8D193-D646-42A1-8016-FA2EF03F1977}">
      <dgm:prSet/>
      <dgm:spPr/>
      <dgm:t>
        <a:bodyPr/>
        <a:lstStyle/>
        <a:p>
          <a:endParaRPr lang="pt-BR"/>
        </a:p>
      </dgm:t>
    </dgm:pt>
    <dgm:pt modelId="{5EE4741B-4D84-4E1B-9142-11E20D252A78}" type="sibTrans" cxnId="{7EA8D193-D646-42A1-8016-FA2EF03F1977}">
      <dgm:prSet/>
      <dgm:spPr/>
      <dgm:t>
        <a:bodyPr/>
        <a:lstStyle/>
        <a:p>
          <a:endParaRPr lang="pt-BR"/>
        </a:p>
      </dgm:t>
    </dgm:pt>
    <dgm:pt modelId="{BB850C15-3DF3-41E1-AEAA-25F1FC4AF087}">
      <dgm:prSet/>
      <dgm:spPr/>
      <dgm:t>
        <a:bodyPr/>
        <a:lstStyle/>
        <a:p>
          <a:r>
            <a:rPr lang="pt-BR" smtClean="0"/>
            <a:t>/asset/@id</a:t>
          </a:r>
          <a:endParaRPr lang="pt-BR"/>
        </a:p>
      </dgm:t>
    </dgm:pt>
    <dgm:pt modelId="{ED1F2739-04D2-4748-B0BA-977535CFF169}" type="parTrans" cxnId="{97E8187C-D846-48F5-B741-0AA38DFAC910}">
      <dgm:prSet/>
      <dgm:spPr/>
      <dgm:t>
        <a:bodyPr/>
        <a:lstStyle/>
        <a:p>
          <a:endParaRPr lang="pt-BR"/>
        </a:p>
      </dgm:t>
    </dgm:pt>
    <dgm:pt modelId="{1A38BC1E-D2ED-4400-834A-6A1DA7FA8994}" type="sibTrans" cxnId="{97E8187C-D846-48F5-B741-0AA38DFAC910}">
      <dgm:prSet/>
      <dgm:spPr/>
      <dgm:t>
        <a:bodyPr/>
        <a:lstStyle/>
        <a:p>
          <a:endParaRPr lang="pt-BR"/>
        </a:p>
      </dgm:t>
    </dgm:pt>
    <dgm:pt modelId="{5256243A-8894-43DC-A7DE-31E773E5FF40}">
      <dgm:prSet/>
      <dgm:spPr/>
      <dgm:t>
        <a:bodyPr/>
        <a:lstStyle/>
        <a:p>
          <a:r>
            <a:rPr lang="pt-BR" smtClean="0"/>
            <a:t>/asset/@version</a:t>
          </a:r>
          <a:endParaRPr lang="pt-BR"/>
        </a:p>
      </dgm:t>
    </dgm:pt>
    <dgm:pt modelId="{8F4259C9-D32A-4DE1-829A-BD71DF214D99}" type="parTrans" cxnId="{81A94F7A-3ABC-401A-8539-07787F4781D3}">
      <dgm:prSet/>
      <dgm:spPr/>
      <dgm:t>
        <a:bodyPr/>
        <a:lstStyle/>
        <a:p>
          <a:endParaRPr lang="pt-BR"/>
        </a:p>
      </dgm:t>
    </dgm:pt>
    <dgm:pt modelId="{AA56A5E2-5332-4454-AE6D-D08C051938B8}" type="sibTrans" cxnId="{81A94F7A-3ABC-401A-8539-07787F4781D3}">
      <dgm:prSet/>
      <dgm:spPr/>
      <dgm:t>
        <a:bodyPr/>
        <a:lstStyle/>
        <a:p>
          <a:endParaRPr lang="pt-BR"/>
        </a:p>
      </dgm:t>
    </dgm:pt>
    <dgm:pt modelId="{C807B2C9-FE6E-42AF-B5A4-18BC12089093}">
      <dgm:prSet/>
      <dgm:spPr/>
      <dgm:t>
        <a:bodyPr/>
        <a:lstStyle/>
        <a:p>
          <a:r>
            <a:rPr lang="pt-BR" smtClean="0"/>
            <a:t>/asset/@short-description</a:t>
          </a:r>
          <a:endParaRPr lang="pt-BR"/>
        </a:p>
      </dgm:t>
    </dgm:pt>
    <dgm:pt modelId="{5FB865DE-6AB5-48A0-B1EB-35F6DF2D855D}" type="parTrans" cxnId="{37DA7267-0236-411C-9F84-43887468D733}">
      <dgm:prSet/>
      <dgm:spPr/>
      <dgm:t>
        <a:bodyPr/>
        <a:lstStyle/>
        <a:p>
          <a:endParaRPr lang="pt-BR"/>
        </a:p>
      </dgm:t>
    </dgm:pt>
    <dgm:pt modelId="{C0E092F7-4F2F-4B89-9861-F570844211C2}" type="sibTrans" cxnId="{37DA7267-0236-411C-9F84-43887468D733}">
      <dgm:prSet/>
      <dgm:spPr/>
      <dgm:t>
        <a:bodyPr/>
        <a:lstStyle/>
        <a:p>
          <a:endParaRPr lang="pt-BR"/>
        </a:p>
      </dgm:t>
    </dgm:pt>
    <dgm:pt modelId="{F94CB013-3FA4-4469-AE0E-0C3C64E84A76}">
      <dgm:prSet/>
      <dgm:spPr/>
      <dgm:t>
        <a:bodyPr/>
        <a:lstStyle/>
        <a:p>
          <a:r>
            <a:rPr lang="pt-BR" smtClean="0"/>
            <a:t>/asset/description</a:t>
          </a:r>
          <a:endParaRPr lang="pt-BR"/>
        </a:p>
      </dgm:t>
    </dgm:pt>
    <dgm:pt modelId="{01DB9A1C-0614-43E6-90B9-1BCD7AED55A7}" type="parTrans" cxnId="{E507C737-D758-4054-9162-F34FB90E7D03}">
      <dgm:prSet/>
      <dgm:spPr/>
      <dgm:t>
        <a:bodyPr/>
        <a:lstStyle/>
        <a:p>
          <a:endParaRPr lang="pt-BR"/>
        </a:p>
      </dgm:t>
    </dgm:pt>
    <dgm:pt modelId="{7CDD1447-2971-480A-8569-0D88C7429781}" type="sibTrans" cxnId="{E507C737-D758-4054-9162-F34FB90E7D03}">
      <dgm:prSet/>
      <dgm:spPr/>
      <dgm:t>
        <a:bodyPr/>
        <a:lstStyle/>
        <a:p>
          <a:endParaRPr lang="pt-BR"/>
        </a:p>
      </dgm:t>
    </dgm:pt>
    <dgm:pt modelId="{6C91A7DC-8002-485F-B518-1B7D71693CD6}">
      <dgm:prSet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</a:t>
          </a:r>
          <a:r>
            <a:rPr lang="pt-BR" dirty="0" err="1" smtClean="0"/>
            <a:t>classification</a:t>
          </a:r>
          <a:r>
            <a:rPr lang="pt-BR" dirty="0" smtClean="0"/>
            <a:t>//</a:t>
          </a:r>
        </a:p>
        <a:p>
          <a:r>
            <a:rPr lang="pt-BR" dirty="0" err="1" smtClean="0"/>
            <a:t>context</a:t>
          </a:r>
          <a:r>
            <a:rPr lang="pt-BR" dirty="0" smtClean="0"/>
            <a:t>/</a:t>
          </a:r>
          <a:r>
            <a:rPr lang="pt-BR" dirty="0" err="1" smtClean="0"/>
            <a:t>description</a:t>
          </a:r>
          <a:endParaRPr lang="pt-BR" dirty="0"/>
        </a:p>
      </dgm:t>
    </dgm:pt>
    <dgm:pt modelId="{5D76164B-5807-474D-9AD3-AFB3F7587361}" type="parTrans" cxnId="{862ED712-8789-4503-B6D8-C889C63CBF11}">
      <dgm:prSet/>
      <dgm:spPr/>
      <dgm:t>
        <a:bodyPr/>
        <a:lstStyle/>
        <a:p>
          <a:endParaRPr lang="pt-BR"/>
        </a:p>
      </dgm:t>
    </dgm:pt>
    <dgm:pt modelId="{6B6AA9C7-463C-47B8-85AB-70D17128CA21}" type="sibTrans" cxnId="{862ED712-8789-4503-B6D8-C889C63CBF11}">
      <dgm:prSet/>
      <dgm:spPr/>
      <dgm:t>
        <a:bodyPr/>
        <a:lstStyle/>
        <a:p>
          <a:endParaRPr lang="pt-BR"/>
        </a:p>
      </dgm:t>
    </dgm:pt>
    <dgm:pt modelId="{122CF154-D49A-4ABB-9030-22EDAD1579B7}">
      <dgm:prSet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</a:t>
          </a:r>
          <a:r>
            <a:rPr lang="pt-BR" dirty="0" err="1" smtClean="0"/>
            <a:t>classification</a:t>
          </a:r>
          <a:r>
            <a:rPr lang="pt-BR" dirty="0" smtClean="0"/>
            <a:t>//</a:t>
          </a:r>
        </a:p>
        <a:p>
          <a:r>
            <a:rPr lang="pt-BR" dirty="0" err="1" smtClean="0"/>
            <a:t>context</a:t>
          </a:r>
          <a:r>
            <a:rPr lang="pt-BR" dirty="0" smtClean="0"/>
            <a:t>//</a:t>
          </a:r>
          <a:r>
            <a:rPr lang="pt-BR" dirty="0" err="1" smtClean="0"/>
            <a:t>descriptor</a:t>
          </a:r>
          <a:r>
            <a:rPr lang="pt-BR" dirty="0" smtClean="0"/>
            <a:t>/</a:t>
          </a:r>
          <a:r>
            <a:rPr lang="pt-BR" dirty="0" err="1" smtClean="0"/>
            <a:t>text</a:t>
          </a:r>
          <a:r>
            <a:rPr lang="pt-BR" dirty="0" smtClean="0"/>
            <a:t>()</a:t>
          </a:r>
          <a:endParaRPr lang="pt-BR" dirty="0"/>
        </a:p>
      </dgm:t>
    </dgm:pt>
    <dgm:pt modelId="{84B2BE10-EB10-4759-8923-F88C1EE7FB36}" type="parTrans" cxnId="{26BF81F6-9584-4645-ADF1-0315BF5A06F0}">
      <dgm:prSet/>
      <dgm:spPr/>
      <dgm:t>
        <a:bodyPr/>
        <a:lstStyle/>
        <a:p>
          <a:endParaRPr lang="pt-BR"/>
        </a:p>
      </dgm:t>
    </dgm:pt>
    <dgm:pt modelId="{AF9C0687-FFED-42A0-A7D5-C221B9D6E568}" type="sibTrans" cxnId="{26BF81F6-9584-4645-ADF1-0315BF5A06F0}">
      <dgm:prSet/>
      <dgm:spPr/>
      <dgm:t>
        <a:bodyPr/>
        <a:lstStyle/>
        <a:p>
          <a:endParaRPr lang="pt-BR"/>
        </a:p>
      </dgm:t>
    </dgm:pt>
    <dgm:pt modelId="{EDB01710-F8F2-4429-8EE4-92EA27E77C32}" type="pres">
      <dgm:prSet presAssocID="{7B487356-0390-489B-A9AF-641BD3B11DE6}" presName="linear" presStyleCnt="0">
        <dgm:presLayoutVars>
          <dgm:dir/>
          <dgm:animLvl val="lvl"/>
          <dgm:resizeHandles val="exact"/>
        </dgm:presLayoutVars>
      </dgm:prSet>
      <dgm:spPr/>
    </dgm:pt>
    <dgm:pt modelId="{995EC26F-6572-4460-8394-CC78B42FC2FB}" type="pres">
      <dgm:prSet presAssocID="{22FEECEC-54D5-49AC-B149-B8CA74A4FCB3}" presName="parentLin" presStyleCnt="0"/>
      <dgm:spPr/>
    </dgm:pt>
    <dgm:pt modelId="{1D311902-0D8D-457E-9BAA-CE320EC3F3AF}" type="pres">
      <dgm:prSet presAssocID="{22FEECEC-54D5-49AC-B149-B8CA74A4FCB3}" presName="parentLeftMargin" presStyleLbl="node1" presStyleIdx="0" presStyleCnt="7"/>
      <dgm:spPr/>
    </dgm:pt>
    <dgm:pt modelId="{6353BEFE-788C-45ED-A09E-3A93A2F1C8B7}" type="pres">
      <dgm:prSet presAssocID="{22FEECEC-54D5-49AC-B149-B8CA74A4FCB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C0BDCF-DC4F-4B56-9BCC-DB8D30CD4145}" type="pres">
      <dgm:prSet presAssocID="{22FEECEC-54D5-49AC-B149-B8CA74A4FCB3}" presName="negativeSpace" presStyleCnt="0"/>
      <dgm:spPr/>
    </dgm:pt>
    <dgm:pt modelId="{E7AF1776-CCDE-4403-840E-1BD3AFEE4707}" type="pres">
      <dgm:prSet presAssocID="{22FEECEC-54D5-49AC-B149-B8CA74A4FCB3}" presName="childText" presStyleLbl="conFgAcc1" presStyleIdx="0" presStyleCnt="7">
        <dgm:presLayoutVars>
          <dgm:bulletEnabled val="1"/>
        </dgm:presLayoutVars>
      </dgm:prSet>
      <dgm:spPr/>
    </dgm:pt>
    <dgm:pt modelId="{FE9BCADA-481D-46C2-8708-2449C97B80B4}" type="pres">
      <dgm:prSet presAssocID="{5EE4741B-4D84-4E1B-9142-11E20D252A78}" presName="spaceBetweenRectangles" presStyleCnt="0"/>
      <dgm:spPr/>
    </dgm:pt>
    <dgm:pt modelId="{AA20A582-830B-4C16-BCE6-E813236D6ABB}" type="pres">
      <dgm:prSet presAssocID="{BB850C15-3DF3-41E1-AEAA-25F1FC4AF087}" presName="parentLin" presStyleCnt="0"/>
      <dgm:spPr/>
    </dgm:pt>
    <dgm:pt modelId="{208F4EA5-5F94-45B0-A1BA-6403267A985B}" type="pres">
      <dgm:prSet presAssocID="{BB850C15-3DF3-41E1-AEAA-25F1FC4AF087}" presName="parentLeftMargin" presStyleLbl="node1" presStyleIdx="0" presStyleCnt="7"/>
      <dgm:spPr/>
    </dgm:pt>
    <dgm:pt modelId="{BF19DAF8-4225-41C3-9D8B-A82DC20FA59C}" type="pres">
      <dgm:prSet presAssocID="{BB850C15-3DF3-41E1-AEAA-25F1FC4AF08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D648F96-5156-4322-AA60-26B197609713}" type="pres">
      <dgm:prSet presAssocID="{BB850C15-3DF3-41E1-AEAA-25F1FC4AF087}" presName="negativeSpace" presStyleCnt="0"/>
      <dgm:spPr/>
    </dgm:pt>
    <dgm:pt modelId="{0FEF8742-EE5F-4BCC-B3FB-F59D72FA9849}" type="pres">
      <dgm:prSet presAssocID="{BB850C15-3DF3-41E1-AEAA-25F1FC4AF087}" presName="childText" presStyleLbl="conFgAcc1" presStyleIdx="1" presStyleCnt="7">
        <dgm:presLayoutVars>
          <dgm:bulletEnabled val="1"/>
        </dgm:presLayoutVars>
      </dgm:prSet>
      <dgm:spPr/>
    </dgm:pt>
    <dgm:pt modelId="{6C60D29E-A757-4AA7-A685-568D6DFCF4F5}" type="pres">
      <dgm:prSet presAssocID="{1A38BC1E-D2ED-4400-834A-6A1DA7FA8994}" presName="spaceBetweenRectangles" presStyleCnt="0"/>
      <dgm:spPr/>
    </dgm:pt>
    <dgm:pt modelId="{1A4B41B8-C5B9-4450-BFF7-E3CCB6B85B7D}" type="pres">
      <dgm:prSet presAssocID="{5256243A-8894-43DC-A7DE-31E773E5FF40}" presName="parentLin" presStyleCnt="0"/>
      <dgm:spPr/>
    </dgm:pt>
    <dgm:pt modelId="{08777231-B774-4143-AB50-28245B3D57A8}" type="pres">
      <dgm:prSet presAssocID="{5256243A-8894-43DC-A7DE-31E773E5FF40}" presName="parentLeftMargin" presStyleLbl="node1" presStyleIdx="1" presStyleCnt="7"/>
      <dgm:spPr/>
    </dgm:pt>
    <dgm:pt modelId="{0739AF2F-F146-486C-AE8E-00642EB1B354}" type="pres">
      <dgm:prSet presAssocID="{5256243A-8894-43DC-A7DE-31E773E5FF4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CB62376-2378-41B7-9FC3-23B0C55EE5FC}" type="pres">
      <dgm:prSet presAssocID="{5256243A-8894-43DC-A7DE-31E773E5FF40}" presName="negativeSpace" presStyleCnt="0"/>
      <dgm:spPr/>
    </dgm:pt>
    <dgm:pt modelId="{EEF6AC81-9AE1-4A64-942A-56C2A17D3665}" type="pres">
      <dgm:prSet presAssocID="{5256243A-8894-43DC-A7DE-31E773E5FF40}" presName="childText" presStyleLbl="conFgAcc1" presStyleIdx="2" presStyleCnt="7">
        <dgm:presLayoutVars>
          <dgm:bulletEnabled val="1"/>
        </dgm:presLayoutVars>
      </dgm:prSet>
      <dgm:spPr/>
    </dgm:pt>
    <dgm:pt modelId="{03295CEE-A79C-4BCC-9FE6-EF3E6A8348DB}" type="pres">
      <dgm:prSet presAssocID="{AA56A5E2-5332-4454-AE6D-D08C051938B8}" presName="spaceBetweenRectangles" presStyleCnt="0"/>
      <dgm:spPr/>
    </dgm:pt>
    <dgm:pt modelId="{237BF161-2EC9-49D0-91D7-72AA74AF3D80}" type="pres">
      <dgm:prSet presAssocID="{C807B2C9-FE6E-42AF-B5A4-18BC12089093}" presName="parentLin" presStyleCnt="0"/>
      <dgm:spPr/>
    </dgm:pt>
    <dgm:pt modelId="{D6BE1685-1DDE-468D-A42F-88959BFE2BA2}" type="pres">
      <dgm:prSet presAssocID="{C807B2C9-FE6E-42AF-B5A4-18BC12089093}" presName="parentLeftMargin" presStyleLbl="node1" presStyleIdx="2" presStyleCnt="7"/>
      <dgm:spPr/>
    </dgm:pt>
    <dgm:pt modelId="{96E7A00A-F4EA-4404-884B-49748A5BB376}" type="pres">
      <dgm:prSet presAssocID="{C807B2C9-FE6E-42AF-B5A4-18BC1208909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50CCBD4-E8D4-4B2E-B6B3-1953A3388CDA}" type="pres">
      <dgm:prSet presAssocID="{C807B2C9-FE6E-42AF-B5A4-18BC12089093}" presName="negativeSpace" presStyleCnt="0"/>
      <dgm:spPr/>
    </dgm:pt>
    <dgm:pt modelId="{5E4C10F3-6EA5-45E3-9A4D-48D67AB6355F}" type="pres">
      <dgm:prSet presAssocID="{C807B2C9-FE6E-42AF-B5A4-18BC12089093}" presName="childText" presStyleLbl="conFgAcc1" presStyleIdx="3" presStyleCnt="7">
        <dgm:presLayoutVars>
          <dgm:bulletEnabled val="1"/>
        </dgm:presLayoutVars>
      </dgm:prSet>
      <dgm:spPr/>
    </dgm:pt>
    <dgm:pt modelId="{821CE042-9D7D-465C-9E56-43F6EF4667CA}" type="pres">
      <dgm:prSet presAssocID="{C0E092F7-4F2F-4B89-9861-F570844211C2}" presName="spaceBetweenRectangles" presStyleCnt="0"/>
      <dgm:spPr/>
    </dgm:pt>
    <dgm:pt modelId="{B1821B3C-2691-4E2A-9382-3C4499D36812}" type="pres">
      <dgm:prSet presAssocID="{F94CB013-3FA4-4469-AE0E-0C3C64E84A76}" presName="parentLin" presStyleCnt="0"/>
      <dgm:spPr/>
    </dgm:pt>
    <dgm:pt modelId="{BCFD3B5F-BCA7-4F7A-88AE-B95F1369EA01}" type="pres">
      <dgm:prSet presAssocID="{F94CB013-3FA4-4469-AE0E-0C3C64E84A76}" presName="parentLeftMargin" presStyleLbl="node1" presStyleIdx="3" presStyleCnt="7"/>
      <dgm:spPr/>
    </dgm:pt>
    <dgm:pt modelId="{59E7D65B-C76B-4003-83AA-B2FFC4B2B829}" type="pres">
      <dgm:prSet presAssocID="{F94CB013-3FA4-4469-AE0E-0C3C64E84A7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52CB271-B3CE-4DFD-A33E-5CDB477FD3E9}" type="pres">
      <dgm:prSet presAssocID="{F94CB013-3FA4-4469-AE0E-0C3C64E84A76}" presName="negativeSpace" presStyleCnt="0"/>
      <dgm:spPr/>
    </dgm:pt>
    <dgm:pt modelId="{D355CBC0-3B23-4B2D-84DF-A62EC99EA0CF}" type="pres">
      <dgm:prSet presAssocID="{F94CB013-3FA4-4469-AE0E-0C3C64E84A76}" presName="childText" presStyleLbl="conFgAcc1" presStyleIdx="4" presStyleCnt="7">
        <dgm:presLayoutVars>
          <dgm:bulletEnabled val="1"/>
        </dgm:presLayoutVars>
      </dgm:prSet>
      <dgm:spPr/>
    </dgm:pt>
    <dgm:pt modelId="{2A0B1C5C-227D-42A4-896D-16014E4DADAA}" type="pres">
      <dgm:prSet presAssocID="{7CDD1447-2971-480A-8569-0D88C7429781}" presName="spaceBetweenRectangles" presStyleCnt="0"/>
      <dgm:spPr/>
    </dgm:pt>
    <dgm:pt modelId="{B85F8176-D22C-48C7-94C7-9ECA00482118}" type="pres">
      <dgm:prSet presAssocID="{6C91A7DC-8002-485F-B518-1B7D71693CD6}" presName="parentLin" presStyleCnt="0"/>
      <dgm:spPr/>
    </dgm:pt>
    <dgm:pt modelId="{3CF7CDE7-1CA3-4524-8C7A-2DFE7BBF1EFD}" type="pres">
      <dgm:prSet presAssocID="{6C91A7DC-8002-485F-B518-1B7D71693CD6}" presName="parentLeftMargin" presStyleLbl="node1" presStyleIdx="4" presStyleCnt="7"/>
      <dgm:spPr/>
    </dgm:pt>
    <dgm:pt modelId="{D69FDF02-8EEB-4066-9603-1F231BBE96B6}" type="pres">
      <dgm:prSet presAssocID="{6C91A7DC-8002-485F-B518-1B7D71693C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0BFFE56-9B4E-4AB2-9565-57E6D4823A4E}" type="pres">
      <dgm:prSet presAssocID="{6C91A7DC-8002-485F-B518-1B7D71693CD6}" presName="negativeSpace" presStyleCnt="0"/>
      <dgm:spPr/>
    </dgm:pt>
    <dgm:pt modelId="{2FEC8B78-3821-40EE-850C-7E9D0FDCB530}" type="pres">
      <dgm:prSet presAssocID="{6C91A7DC-8002-485F-B518-1B7D71693CD6}" presName="childText" presStyleLbl="conFgAcc1" presStyleIdx="5" presStyleCnt="7">
        <dgm:presLayoutVars>
          <dgm:bulletEnabled val="1"/>
        </dgm:presLayoutVars>
      </dgm:prSet>
      <dgm:spPr/>
    </dgm:pt>
    <dgm:pt modelId="{134C964E-FE07-42A2-AF24-44CF5E14CA2B}" type="pres">
      <dgm:prSet presAssocID="{6B6AA9C7-463C-47B8-85AB-70D17128CA21}" presName="spaceBetweenRectangles" presStyleCnt="0"/>
      <dgm:spPr/>
    </dgm:pt>
    <dgm:pt modelId="{470EE26A-9DAC-41D2-A1C9-8820C8CF4D90}" type="pres">
      <dgm:prSet presAssocID="{122CF154-D49A-4ABB-9030-22EDAD1579B7}" presName="parentLin" presStyleCnt="0"/>
      <dgm:spPr/>
    </dgm:pt>
    <dgm:pt modelId="{A92E771B-DB05-4541-87DD-B50CE89BFB9A}" type="pres">
      <dgm:prSet presAssocID="{122CF154-D49A-4ABB-9030-22EDAD1579B7}" presName="parentLeftMargin" presStyleLbl="node1" presStyleIdx="5" presStyleCnt="7"/>
      <dgm:spPr/>
    </dgm:pt>
    <dgm:pt modelId="{367313A9-A5BE-47AB-B80E-F9E5B7962A66}" type="pres">
      <dgm:prSet presAssocID="{122CF154-D49A-4ABB-9030-22EDAD1579B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743724C-21E3-48B7-BEF2-DA807319E880}" type="pres">
      <dgm:prSet presAssocID="{122CF154-D49A-4ABB-9030-22EDAD1579B7}" presName="negativeSpace" presStyleCnt="0"/>
      <dgm:spPr/>
    </dgm:pt>
    <dgm:pt modelId="{0F9A37BC-CE2D-4D79-873E-E339B73E0EF9}" type="pres">
      <dgm:prSet presAssocID="{122CF154-D49A-4ABB-9030-22EDAD1579B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11C64E8-7DA8-42DF-9E0F-D1B773AAAAC5}" type="presOf" srcId="{7B487356-0390-489B-A9AF-641BD3B11DE6}" destId="{EDB01710-F8F2-4429-8EE4-92EA27E77C32}" srcOrd="0" destOrd="0" presId="urn:microsoft.com/office/officeart/2005/8/layout/list1"/>
    <dgm:cxn modelId="{4C4CAA71-A132-497B-9BA3-2F5120732726}" type="presOf" srcId="{122CF154-D49A-4ABB-9030-22EDAD1579B7}" destId="{A92E771B-DB05-4541-87DD-B50CE89BFB9A}" srcOrd="0" destOrd="0" presId="urn:microsoft.com/office/officeart/2005/8/layout/list1"/>
    <dgm:cxn modelId="{AC2EB8AB-EEE0-4B75-BCC4-74C8AD361623}" type="presOf" srcId="{F94CB013-3FA4-4469-AE0E-0C3C64E84A76}" destId="{59E7D65B-C76B-4003-83AA-B2FFC4B2B829}" srcOrd="1" destOrd="0" presId="urn:microsoft.com/office/officeart/2005/8/layout/list1"/>
    <dgm:cxn modelId="{37DA7267-0236-411C-9F84-43887468D733}" srcId="{7B487356-0390-489B-A9AF-641BD3B11DE6}" destId="{C807B2C9-FE6E-42AF-B5A4-18BC12089093}" srcOrd="3" destOrd="0" parTransId="{5FB865DE-6AB5-48A0-B1EB-35F6DF2D855D}" sibTransId="{C0E092F7-4F2F-4B89-9861-F570844211C2}"/>
    <dgm:cxn modelId="{3EF404FE-BCCE-4450-B010-A23EEAF081B2}" type="presOf" srcId="{22FEECEC-54D5-49AC-B149-B8CA74A4FCB3}" destId="{1D311902-0D8D-457E-9BAA-CE320EC3F3AF}" srcOrd="0" destOrd="0" presId="urn:microsoft.com/office/officeart/2005/8/layout/list1"/>
    <dgm:cxn modelId="{26BF81F6-9584-4645-ADF1-0315BF5A06F0}" srcId="{7B487356-0390-489B-A9AF-641BD3B11DE6}" destId="{122CF154-D49A-4ABB-9030-22EDAD1579B7}" srcOrd="6" destOrd="0" parTransId="{84B2BE10-EB10-4759-8923-F88C1EE7FB36}" sibTransId="{AF9C0687-FFED-42A0-A7D5-C221B9D6E568}"/>
    <dgm:cxn modelId="{61E00498-E60D-446A-9EFD-126CB089BE67}" type="presOf" srcId="{22FEECEC-54D5-49AC-B149-B8CA74A4FCB3}" destId="{6353BEFE-788C-45ED-A09E-3A93A2F1C8B7}" srcOrd="1" destOrd="0" presId="urn:microsoft.com/office/officeart/2005/8/layout/list1"/>
    <dgm:cxn modelId="{F000FA88-6302-4911-8B16-947C3D1657EA}" type="presOf" srcId="{BB850C15-3DF3-41E1-AEAA-25F1FC4AF087}" destId="{208F4EA5-5F94-45B0-A1BA-6403267A985B}" srcOrd="0" destOrd="0" presId="urn:microsoft.com/office/officeart/2005/8/layout/list1"/>
    <dgm:cxn modelId="{1E3359FE-7608-4633-B8B3-AA9426127C4C}" type="presOf" srcId="{6C91A7DC-8002-485F-B518-1B7D71693CD6}" destId="{D69FDF02-8EEB-4066-9603-1F231BBE96B6}" srcOrd="1" destOrd="0" presId="urn:microsoft.com/office/officeart/2005/8/layout/list1"/>
    <dgm:cxn modelId="{862ED712-8789-4503-B6D8-C889C63CBF11}" srcId="{7B487356-0390-489B-A9AF-641BD3B11DE6}" destId="{6C91A7DC-8002-485F-B518-1B7D71693CD6}" srcOrd="5" destOrd="0" parTransId="{5D76164B-5807-474D-9AD3-AFB3F7587361}" sibTransId="{6B6AA9C7-463C-47B8-85AB-70D17128CA21}"/>
    <dgm:cxn modelId="{7EA8D193-D646-42A1-8016-FA2EF03F1977}" srcId="{7B487356-0390-489B-A9AF-641BD3B11DE6}" destId="{22FEECEC-54D5-49AC-B149-B8CA74A4FCB3}" srcOrd="0" destOrd="0" parTransId="{A470B9DD-4571-48EB-AEF8-FD18003E858D}" sibTransId="{5EE4741B-4D84-4E1B-9142-11E20D252A78}"/>
    <dgm:cxn modelId="{4D6A8948-1B6E-45B9-B942-262D3F06A727}" type="presOf" srcId="{5256243A-8894-43DC-A7DE-31E773E5FF40}" destId="{0739AF2F-F146-486C-AE8E-00642EB1B354}" srcOrd="1" destOrd="0" presId="urn:microsoft.com/office/officeart/2005/8/layout/list1"/>
    <dgm:cxn modelId="{48F8210F-1F41-4A9E-8E0A-202314A01DA0}" type="presOf" srcId="{5256243A-8894-43DC-A7DE-31E773E5FF40}" destId="{08777231-B774-4143-AB50-28245B3D57A8}" srcOrd="0" destOrd="0" presId="urn:microsoft.com/office/officeart/2005/8/layout/list1"/>
    <dgm:cxn modelId="{97E8187C-D846-48F5-B741-0AA38DFAC910}" srcId="{7B487356-0390-489B-A9AF-641BD3B11DE6}" destId="{BB850C15-3DF3-41E1-AEAA-25F1FC4AF087}" srcOrd="1" destOrd="0" parTransId="{ED1F2739-04D2-4748-B0BA-977535CFF169}" sibTransId="{1A38BC1E-D2ED-4400-834A-6A1DA7FA8994}"/>
    <dgm:cxn modelId="{A556E85E-960A-4B5A-A709-E49BE45CE168}" type="presOf" srcId="{6C91A7DC-8002-485F-B518-1B7D71693CD6}" destId="{3CF7CDE7-1CA3-4524-8C7A-2DFE7BBF1EFD}" srcOrd="0" destOrd="0" presId="urn:microsoft.com/office/officeart/2005/8/layout/list1"/>
    <dgm:cxn modelId="{43040E52-AF2A-4199-827F-9BF58DE3C265}" type="presOf" srcId="{122CF154-D49A-4ABB-9030-22EDAD1579B7}" destId="{367313A9-A5BE-47AB-B80E-F9E5B7962A66}" srcOrd="1" destOrd="0" presId="urn:microsoft.com/office/officeart/2005/8/layout/list1"/>
    <dgm:cxn modelId="{CFBF3778-B7F3-4CDB-8269-CAC53A161099}" type="presOf" srcId="{BB850C15-3DF3-41E1-AEAA-25F1FC4AF087}" destId="{BF19DAF8-4225-41C3-9D8B-A82DC20FA59C}" srcOrd="1" destOrd="0" presId="urn:microsoft.com/office/officeart/2005/8/layout/list1"/>
    <dgm:cxn modelId="{9825406D-4F6B-4958-8144-312E511FE2A9}" type="presOf" srcId="{F94CB013-3FA4-4469-AE0E-0C3C64E84A76}" destId="{BCFD3B5F-BCA7-4F7A-88AE-B95F1369EA01}" srcOrd="0" destOrd="0" presId="urn:microsoft.com/office/officeart/2005/8/layout/list1"/>
    <dgm:cxn modelId="{81A94F7A-3ABC-401A-8539-07787F4781D3}" srcId="{7B487356-0390-489B-A9AF-641BD3B11DE6}" destId="{5256243A-8894-43DC-A7DE-31E773E5FF40}" srcOrd="2" destOrd="0" parTransId="{8F4259C9-D32A-4DE1-829A-BD71DF214D99}" sibTransId="{AA56A5E2-5332-4454-AE6D-D08C051938B8}"/>
    <dgm:cxn modelId="{E507C737-D758-4054-9162-F34FB90E7D03}" srcId="{7B487356-0390-489B-A9AF-641BD3B11DE6}" destId="{F94CB013-3FA4-4469-AE0E-0C3C64E84A76}" srcOrd="4" destOrd="0" parTransId="{01DB9A1C-0614-43E6-90B9-1BCD7AED55A7}" sibTransId="{7CDD1447-2971-480A-8569-0D88C7429781}"/>
    <dgm:cxn modelId="{234358E0-ABE6-40FF-BD84-98C6996A4C95}" type="presOf" srcId="{C807B2C9-FE6E-42AF-B5A4-18BC12089093}" destId="{D6BE1685-1DDE-468D-A42F-88959BFE2BA2}" srcOrd="0" destOrd="0" presId="urn:microsoft.com/office/officeart/2005/8/layout/list1"/>
    <dgm:cxn modelId="{8803778A-A221-450C-B3A6-2072FEA9EF32}" type="presOf" srcId="{C807B2C9-FE6E-42AF-B5A4-18BC12089093}" destId="{96E7A00A-F4EA-4404-884B-49748A5BB376}" srcOrd="1" destOrd="0" presId="urn:microsoft.com/office/officeart/2005/8/layout/list1"/>
    <dgm:cxn modelId="{C5F38953-AC4A-4FAB-AF3C-8A14B4FBCCBA}" type="presParOf" srcId="{EDB01710-F8F2-4429-8EE4-92EA27E77C32}" destId="{995EC26F-6572-4460-8394-CC78B42FC2FB}" srcOrd="0" destOrd="0" presId="urn:microsoft.com/office/officeart/2005/8/layout/list1"/>
    <dgm:cxn modelId="{8F75E515-8DF0-4C74-88D4-63681CECEA5D}" type="presParOf" srcId="{995EC26F-6572-4460-8394-CC78B42FC2FB}" destId="{1D311902-0D8D-457E-9BAA-CE320EC3F3AF}" srcOrd="0" destOrd="0" presId="urn:microsoft.com/office/officeart/2005/8/layout/list1"/>
    <dgm:cxn modelId="{8789A341-3AA4-4617-80D8-A9CDAAADD36E}" type="presParOf" srcId="{995EC26F-6572-4460-8394-CC78B42FC2FB}" destId="{6353BEFE-788C-45ED-A09E-3A93A2F1C8B7}" srcOrd="1" destOrd="0" presId="urn:microsoft.com/office/officeart/2005/8/layout/list1"/>
    <dgm:cxn modelId="{577A6A54-AD10-417B-BCDD-A69A572B0A2F}" type="presParOf" srcId="{EDB01710-F8F2-4429-8EE4-92EA27E77C32}" destId="{8DC0BDCF-DC4F-4B56-9BCC-DB8D30CD4145}" srcOrd="1" destOrd="0" presId="urn:microsoft.com/office/officeart/2005/8/layout/list1"/>
    <dgm:cxn modelId="{7C4C4189-E7F7-458D-BA4C-B0A36E63BAC5}" type="presParOf" srcId="{EDB01710-F8F2-4429-8EE4-92EA27E77C32}" destId="{E7AF1776-CCDE-4403-840E-1BD3AFEE4707}" srcOrd="2" destOrd="0" presId="urn:microsoft.com/office/officeart/2005/8/layout/list1"/>
    <dgm:cxn modelId="{C6FF7F25-7519-4F5F-91D5-75F05068DB38}" type="presParOf" srcId="{EDB01710-F8F2-4429-8EE4-92EA27E77C32}" destId="{FE9BCADA-481D-46C2-8708-2449C97B80B4}" srcOrd="3" destOrd="0" presId="urn:microsoft.com/office/officeart/2005/8/layout/list1"/>
    <dgm:cxn modelId="{F6057E0D-802C-437F-B72D-EEE6F719ADD3}" type="presParOf" srcId="{EDB01710-F8F2-4429-8EE4-92EA27E77C32}" destId="{AA20A582-830B-4C16-BCE6-E813236D6ABB}" srcOrd="4" destOrd="0" presId="urn:microsoft.com/office/officeart/2005/8/layout/list1"/>
    <dgm:cxn modelId="{E2799CB6-B2A2-4174-A302-617CB631C471}" type="presParOf" srcId="{AA20A582-830B-4C16-BCE6-E813236D6ABB}" destId="{208F4EA5-5F94-45B0-A1BA-6403267A985B}" srcOrd="0" destOrd="0" presId="urn:microsoft.com/office/officeart/2005/8/layout/list1"/>
    <dgm:cxn modelId="{231E23CE-2614-4234-A58D-903AC27AD7F7}" type="presParOf" srcId="{AA20A582-830B-4C16-BCE6-E813236D6ABB}" destId="{BF19DAF8-4225-41C3-9D8B-A82DC20FA59C}" srcOrd="1" destOrd="0" presId="urn:microsoft.com/office/officeart/2005/8/layout/list1"/>
    <dgm:cxn modelId="{2676AAAB-AC0C-47AE-946C-FF5B5514A569}" type="presParOf" srcId="{EDB01710-F8F2-4429-8EE4-92EA27E77C32}" destId="{2D648F96-5156-4322-AA60-26B197609713}" srcOrd="5" destOrd="0" presId="urn:microsoft.com/office/officeart/2005/8/layout/list1"/>
    <dgm:cxn modelId="{3D190122-03B1-413F-8BD5-A3343722C136}" type="presParOf" srcId="{EDB01710-F8F2-4429-8EE4-92EA27E77C32}" destId="{0FEF8742-EE5F-4BCC-B3FB-F59D72FA9849}" srcOrd="6" destOrd="0" presId="urn:microsoft.com/office/officeart/2005/8/layout/list1"/>
    <dgm:cxn modelId="{F9C50D10-88E3-4609-AA51-1D40A1C52D12}" type="presParOf" srcId="{EDB01710-F8F2-4429-8EE4-92EA27E77C32}" destId="{6C60D29E-A757-4AA7-A685-568D6DFCF4F5}" srcOrd="7" destOrd="0" presId="urn:microsoft.com/office/officeart/2005/8/layout/list1"/>
    <dgm:cxn modelId="{0B1A557F-CFD8-43C6-B69D-3167DD81006B}" type="presParOf" srcId="{EDB01710-F8F2-4429-8EE4-92EA27E77C32}" destId="{1A4B41B8-C5B9-4450-BFF7-E3CCB6B85B7D}" srcOrd="8" destOrd="0" presId="urn:microsoft.com/office/officeart/2005/8/layout/list1"/>
    <dgm:cxn modelId="{BACF71F4-127E-4158-9AD6-62CBE15048D7}" type="presParOf" srcId="{1A4B41B8-C5B9-4450-BFF7-E3CCB6B85B7D}" destId="{08777231-B774-4143-AB50-28245B3D57A8}" srcOrd="0" destOrd="0" presId="urn:microsoft.com/office/officeart/2005/8/layout/list1"/>
    <dgm:cxn modelId="{1CE4791E-906B-4C7E-AE5D-100621BC015E}" type="presParOf" srcId="{1A4B41B8-C5B9-4450-BFF7-E3CCB6B85B7D}" destId="{0739AF2F-F146-486C-AE8E-00642EB1B354}" srcOrd="1" destOrd="0" presId="urn:microsoft.com/office/officeart/2005/8/layout/list1"/>
    <dgm:cxn modelId="{9EF14F8E-DAB6-4D5B-968F-9E195EA8EF1C}" type="presParOf" srcId="{EDB01710-F8F2-4429-8EE4-92EA27E77C32}" destId="{DCB62376-2378-41B7-9FC3-23B0C55EE5FC}" srcOrd="9" destOrd="0" presId="urn:microsoft.com/office/officeart/2005/8/layout/list1"/>
    <dgm:cxn modelId="{E7032804-435A-44B3-8D58-F2DAB6482EF6}" type="presParOf" srcId="{EDB01710-F8F2-4429-8EE4-92EA27E77C32}" destId="{EEF6AC81-9AE1-4A64-942A-56C2A17D3665}" srcOrd="10" destOrd="0" presId="urn:microsoft.com/office/officeart/2005/8/layout/list1"/>
    <dgm:cxn modelId="{6B43A10C-6A84-4028-827A-3B86063E90D9}" type="presParOf" srcId="{EDB01710-F8F2-4429-8EE4-92EA27E77C32}" destId="{03295CEE-A79C-4BCC-9FE6-EF3E6A8348DB}" srcOrd="11" destOrd="0" presId="urn:microsoft.com/office/officeart/2005/8/layout/list1"/>
    <dgm:cxn modelId="{1E391B5A-69F2-4BE5-BCF2-8A8D8F28DCA5}" type="presParOf" srcId="{EDB01710-F8F2-4429-8EE4-92EA27E77C32}" destId="{237BF161-2EC9-49D0-91D7-72AA74AF3D80}" srcOrd="12" destOrd="0" presId="urn:microsoft.com/office/officeart/2005/8/layout/list1"/>
    <dgm:cxn modelId="{3D38EEF0-5C80-4553-AF05-6E14E3C2D5E5}" type="presParOf" srcId="{237BF161-2EC9-49D0-91D7-72AA74AF3D80}" destId="{D6BE1685-1DDE-468D-A42F-88959BFE2BA2}" srcOrd="0" destOrd="0" presId="urn:microsoft.com/office/officeart/2005/8/layout/list1"/>
    <dgm:cxn modelId="{B42152F8-CBCD-40B4-8FD4-89DDACB373C6}" type="presParOf" srcId="{237BF161-2EC9-49D0-91D7-72AA74AF3D80}" destId="{96E7A00A-F4EA-4404-884B-49748A5BB376}" srcOrd="1" destOrd="0" presId="urn:microsoft.com/office/officeart/2005/8/layout/list1"/>
    <dgm:cxn modelId="{3CB5611D-E48C-44AB-869E-66E614D5A54A}" type="presParOf" srcId="{EDB01710-F8F2-4429-8EE4-92EA27E77C32}" destId="{950CCBD4-E8D4-4B2E-B6B3-1953A3388CDA}" srcOrd="13" destOrd="0" presId="urn:microsoft.com/office/officeart/2005/8/layout/list1"/>
    <dgm:cxn modelId="{4FE67987-2342-4FD9-9362-2F6FE5A7D177}" type="presParOf" srcId="{EDB01710-F8F2-4429-8EE4-92EA27E77C32}" destId="{5E4C10F3-6EA5-45E3-9A4D-48D67AB6355F}" srcOrd="14" destOrd="0" presId="urn:microsoft.com/office/officeart/2005/8/layout/list1"/>
    <dgm:cxn modelId="{81F57BD1-90C4-48AF-AF53-275B748F7CAC}" type="presParOf" srcId="{EDB01710-F8F2-4429-8EE4-92EA27E77C32}" destId="{821CE042-9D7D-465C-9E56-43F6EF4667CA}" srcOrd="15" destOrd="0" presId="urn:microsoft.com/office/officeart/2005/8/layout/list1"/>
    <dgm:cxn modelId="{D134A451-5213-4288-9E81-D1C8D342DF59}" type="presParOf" srcId="{EDB01710-F8F2-4429-8EE4-92EA27E77C32}" destId="{B1821B3C-2691-4E2A-9382-3C4499D36812}" srcOrd="16" destOrd="0" presId="urn:microsoft.com/office/officeart/2005/8/layout/list1"/>
    <dgm:cxn modelId="{54927F1C-D978-4043-9305-BA07084FCDF6}" type="presParOf" srcId="{B1821B3C-2691-4E2A-9382-3C4499D36812}" destId="{BCFD3B5F-BCA7-4F7A-88AE-B95F1369EA01}" srcOrd="0" destOrd="0" presId="urn:microsoft.com/office/officeart/2005/8/layout/list1"/>
    <dgm:cxn modelId="{87C53D05-172C-4DA7-A684-91737F15CA77}" type="presParOf" srcId="{B1821B3C-2691-4E2A-9382-3C4499D36812}" destId="{59E7D65B-C76B-4003-83AA-B2FFC4B2B829}" srcOrd="1" destOrd="0" presId="urn:microsoft.com/office/officeart/2005/8/layout/list1"/>
    <dgm:cxn modelId="{32846891-77D7-4741-AE1A-FCD2B7F6B4C0}" type="presParOf" srcId="{EDB01710-F8F2-4429-8EE4-92EA27E77C32}" destId="{652CB271-B3CE-4DFD-A33E-5CDB477FD3E9}" srcOrd="17" destOrd="0" presId="urn:microsoft.com/office/officeart/2005/8/layout/list1"/>
    <dgm:cxn modelId="{A109EDA1-471D-44B6-A464-DA2310E86242}" type="presParOf" srcId="{EDB01710-F8F2-4429-8EE4-92EA27E77C32}" destId="{D355CBC0-3B23-4B2D-84DF-A62EC99EA0CF}" srcOrd="18" destOrd="0" presId="urn:microsoft.com/office/officeart/2005/8/layout/list1"/>
    <dgm:cxn modelId="{2FFC631F-D0D7-42EB-8DA4-563D54FA9C79}" type="presParOf" srcId="{EDB01710-F8F2-4429-8EE4-92EA27E77C32}" destId="{2A0B1C5C-227D-42A4-896D-16014E4DADAA}" srcOrd="19" destOrd="0" presId="urn:microsoft.com/office/officeart/2005/8/layout/list1"/>
    <dgm:cxn modelId="{980FB32A-3FBD-4269-AFA3-2D2A54B5BF98}" type="presParOf" srcId="{EDB01710-F8F2-4429-8EE4-92EA27E77C32}" destId="{B85F8176-D22C-48C7-94C7-9ECA00482118}" srcOrd="20" destOrd="0" presId="urn:microsoft.com/office/officeart/2005/8/layout/list1"/>
    <dgm:cxn modelId="{B03434D9-8EA3-47E2-B31E-C7B19FF029B8}" type="presParOf" srcId="{B85F8176-D22C-48C7-94C7-9ECA00482118}" destId="{3CF7CDE7-1CA3-4524-8C7A-2DFE7BBF1EFD}" srcOrd="0" destOrd="0" presId="urn:microsoft.com/office/officeart/2005/8/layout/list1"/>
    <dgm:cxn modelId="{15955CC4-8F74-4312-933B-3BF39C9C38F9}" type="presParOf" srcId="{B85F8176-D22C-48C7-94C7-9ECA00482118}" destId="{D69FDF02-8EEB-4066-9603-1F231BBE96B6}" srcOrd="1" destOrd="0" presId="urn:microsoft.com/office/officeart/2005/8/layout/list1"/>
    <dgm:cxn modelId="{43E66C6C-0581-4031-B785-2FE8BF3AF08C}" type="presParOf" srcId="{EDB01710-F8F2-4429-8EE4-92EA27E77C32}" destId="{90BFFE56-9B4E-4AB2-9565-57E6D4823A4E}" srcOrd="21" destOrd="0" presId="urn:microsoft.com/office/officeart/2005/8/layout/list1"/>
    <dgm:cxn modelId="{A3616BBB-6B0F-4EA9-A7AE-7DF1B63BF1CC}" type="presParOf" srcId="{EDB01710-F8F2-4429-8EE4-92EA27E77C32}" destId="{2FEC8B78-3821-40EE-850C-7E9D0FDCB530}" srcOrd="22" destOrd="0" presId="urn:microsoft.com/office/officeart/2005/8/layout/list1"/>
    <dgm:cxn modelId="{FB965F8D-FE5E-4404-8269-FA2723277120}" type="presParOf" srcId="{EDB01710-F8F2-4429-8EE4-92EA27E77C32}" destId="{134C964E-FE07-42A2-AF24-44CF5E14CA2B}" srcOrd="23" destOrd="0" presId="urn:microsoft.com/office/officeart/2005/8/layout/list1"/>
    <dgm:cxn modelId="{4C32F83B-9843-4557-B31C-E1EC7FA5A1DE}" type="presParOf" srcId="{EDB01710-F8F2-4429-8EE4-92EA27E77C32}" destId="{470EE26A-9DAC-41D2-A1C9-8820C8CF4D90}" srcOrd="24" destOrd="0" presId="urn:microsoft.com/office/officeart/2005/8/layout/list1"/>
    <dgm:cxn modelId="{406FE5E0-B5DB-4B8B-977A-DD500CC42C29}" type="presParOf" srcId="{470EE26A-9DAC-41D2-A1C9-8820C8CF4D90}" destId="{A92E771B-DB05-4541-87DD-B50CE89BFB9A}" srcOrd="0" destOrd="0" presId="urn:microsoft.com/office/officeart/2005/8/layout/list1"/>
    <dgm:cxn modelId="{AE2E3631-C3BE-48D6-93D6-C84BAB8CDE2C}" type="presParOf" srcId="{470EE26A-9DAC-41D2-A1C9-8820C8CF4D90}" destId="{367313A9-A5BE-47AB-B80E-F9E5B7962A66}" srcOrd="1" destOrd="0" presId="urn:microsoft.com/office/officeart/2005/8/layout/list1"/>
    <dgm:cxn modelId="{E0AA9312-3FD6-4F8F-AE67-9A880DA03800}" type="presParOf" srcId="{EDB01710-F8F2-4429-8EE4-92EA27E77C32}" destId="{0743724C-21E3-48B7-BEF2-DA807319E880}" srcOrd="25" destOrd="0" presId="urn:microsoft.com/office/officeart/2005/8/layout/list1"/>
    <dgm:cxn modelId="{38CB5392-F9CC-4A14-A059-FAE9868D3A68}" type="presParOf" srcId="{EDB01710-F8F2-4429-8EE4-92EA27E77C32}" destId="{0F9A37BC-CE2D-4D79-873E-E339B73E0EF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ECD5C2-C779-4DB7-BCCF-1D90E0F3E9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5BF84FF-6505-418E-ADF3-E9EF881CB28E}">
      <dgm:prSet phldrT="[Texto]"/>
      <dgm:spPr/>
      <dgm:t>
        <a:bodyPr/>
        <a:lstStyle/>
        <a:p>
          <a:r>
            <a:rPr lang="pt-BR" dirty="0" smtClean="0"/>
            <a:t>Nome do Ativo</a:t>
          </a:r>
          <a:endParaRPr lang="pt-BR" dirty="0"/>
        </a:p>
      </dgm:t>
    </dgm:pt>
    <dgm:pt modelId="{CFD25EB7-DAA0-4B4E-9305-1240528D05AC}" type="parTrans" cxnId="{66BA6AD1-690D-4CB9-8C5D-165B27314C40}">
      <dgm:prSet/>
      <dgm:spPr/>
      <dgm:t>
        <a:bodyPr/>
        <a:lstStyle/>
        <a:p>
          <a:endParaRPr lang="pt-BR"/>
        </a:p>
      </dgm:t>
    </dgm:pt>
    <dgm:pt modelId="{DBC16BAF-B059-4890-8C28-BAC707611E0B}" type="sibTrans" cxnId="{66BA6AD1-690D-4CB9-8C5D-165B27314C40}">
      <dgm:prSet/>
      <dgm:spPr/>
      <dgm:t>
        <a:bodyPr/>
        <a:lstStyle/>
        <a:p>
          <a:endParaRPr lang="pt-BR"/>
        </a:p>
      </dgm:t>
    </dgm:pt>
    <dgm:pt modelId="{76BF2F9A-6F99-47D8-BF65-E731D3C63E55}">
      <dgm:prSet/>
      <dgm:spPr/>
      <dgm:t>
        <a:bodyPr/>
        <a:lstStyle/>
        <a:p>
          <a:r>
            <a:rPr lang="pt-BR" dirty="0" smtClean="0"/>
            <a:t>Identificador do Ativo</a:t>
          </a:r>
          <a:endParaRPr lang="pt-BR" dirty="0"/>
        </a:p>
      </dgm:t>
    </dgm:pt>
    <dgm:pt modelId="{9C715D63-6478-4315-9115-90B1BAFEAAC1}" type="parTrans" cxnId="{835DB1EE-D699-489A-A19D-E05F52485923}">
      <dgm:prSet/>
      <dgm:spPr/>
      <dgm:t>
        <a:bodyPr/>
        <a:lstStyle/>
        <a:p>
          <a:endParaRPr lang="pt-BR"/>
        </a:p>
      </dgm:t>
    </dgm:pt>
    <dgm:pt modelId="{FE587D02-6FDE-490E-9C99-C4B905E4CFD5}" type="sibTrans" cxnId="{835DB1EE-D699-489A-A19D-E05F52485923}">
      <dgm:prSet/>
      <dgm:spPr/>
      <dgm:t>
        <a:bodyPr/>
        <a:lstStyle/>
        <a:p>
          <a:endParaRPr lang="pt-BR"/>
        </a:p>
      </dgm:t>
    </dgm:pt>
    <dgm:pt modelId="{8CC9AEC5-5E43-4353-8298-6D07B592467F}">
      <dgm:prSet/>
      <dgm:spPr/>
      <dgm:t>
        <a:bodyPr/>
        <a:lstStyle/>
        <a:p>
          <a:r>
            <a:rPr lang="pt-BR" dirty="0" smtClean="0"/>
            <a:t>Versão do Ativo</a:t>
          </a:r>
          <a:endParaRPr lang="pt-BR" dirty="0"/>
        </a:p>
      </dgm:t>
    </dgm:pt>
    <dgm:pt modelId="{F15BF324-80AC-4BE2-9F9D-3231A055BC90}" type="parTrans" cxnId="{68EC2C91-ED0B-4773-9DBA-8B3AAA5ACA77}">
      <dgm:prSet/>
      <dgm:spPr/>
      <dgm:t>
        <a:bodyPr/>
        <a:lstStyle/>
        <a:p>
          <a:endParaRPr lang="pt-BR"/>
        </a:p>
      </dgm:t>
    </dgm:pt>
    <dgm:pt modelId="{4489EA77-2C95-48F4-8C5B-7D4750FF4C14}" type="sibTrans" cxnId="{68EC2C91-ED0B-4773-9DBA-8B3AAA5ACA77}">
      <dgm:prSet/>
      <dgm:spPr/>
      <dgm:t>
        <a:bodyPr/>
        <a:lstStyle/>
        <a:p>
          <a:endParaRPr lang="pt-BR"/>
        </a:p>
      </dgm:t>
    </dgm:pt>
    <dgm:pt modelId="{2D72C48F-DCA7-42AC-968C-DEBDD72ADD51}">
      <dgm:prSet/>
      <dgm:spPr/>
      <dgm:t>
        <a:bodyPr/>
        <a:lstStyle/>
        <a:p>
          <a:r>
            <a:rPr lang="pt-BR" dirty="0" smtClean="0"/>
            <a:t>Descrição breve do Ativo</a:t>
          </a:r>
          <a:endParaRPr lang="pt-BR" dirty="0"/>
        </a:p>
      </dgm:t>
    </dgm:pt>
    <dgm:pt modelId="{568DB3CC-1865-4EAE-AF36-67AF1AF99309}" type="parTrans" cxnId="{EC91C77B-8B77-43D6-9A78-10EFA90A0946}">
      <dgm:prSet/>
      <dgm:spPr/>
      <dgm:t>
        <a:bodyPr/>
        <a:lstStyle/>
        <a:p>
          <a:endParaRPr lang="pt-BR"/>
        </a:p>
      </dgm:t>
    </dgm:pt>
    <dgm:pt modelId="{D9D867E0-D411-4302-AC89-A0CE5BFB06C4}" type="sibTrans" cxnId="{EC91C77B-8B77-43D6-9A78-10EFA90A0946}">
      <dgm:prSet/>
      <dgm:spPr/>
      <dgm:t>
        <a:bodyPr/>
        <a:lstStyle/>
        <a:p>
          <a:endParaRPr lang="pt-BR"/>
        </a:p>
      </dgm:t>
    </dgm:pt>
    <dgm:pt modelId="{BFC2F97E-21A5-4F42-9BD3-39F374308BC4}">
      <dgm:prSet/>
      <dgm:spPr/>
      <dgm:t>
        <a:bodyPr/>
        <a:lstStyle/>
        <a:p>
          <a:r>
            <a:rPr lang="pt-BR" dirty="0" smtClean="0"/>
            <a:t>Descrição do Ativo</a:t>
          </a:r>
          <a:endParaRPr lang="pt-BR" dirty="0"/>
        </a:p>
      </dgm:t>
    </dgm:pt>
    <dgm:pt modelId="{68CEBF92-6E94-4DB9-ABD0-5BB03539980D}" type="parTrans" cxnId="{63274E3A-53B1-418C-A43F-B8805FCCA877}">
      <dgm:prSet/>
      <dgm:spPr/>
      <dgm:t>
        <a:bodyPr/>
        <a:lstStyle/>
        <a:p>
          <a:endParaRPr lang="pt-BR"/>
        </a:p>
      </dgm:t>
    </dgm:pt>
    <dgm:pt modelId="{E716745E-0259-4017-8EF9-603032FA6AA0}" type="sibTrans" cxnId="{63274E3A-53B1-418C-A43F-B8805FCCA877}">
      <dgm:prSet/>
      <dgm:spPr/>
      <dgm:t>
        <a:bodyPr/>
        <a:lstStyle/>
        <a:p>
          <a:endParaRPr lang="pt-BR"/>
        </a:p>
      </dgm:t>
    </dgm:pt>
    <dgm:pt modelId="{22017017-CDB2-47D1-994B-36E277185478}">
      <dgm:prSet/>
      <dgm:spPr/>
      <dgm:t>
        <a:bodyPr/>
        <a:lstStyle/>
        <a:p>
          <a:r>
            <a:rPr lang="pt-BR" dirty="0" smtClean="0"/>
            <a:t>Descrição dos Contextos</a:t>
          </a:r>
          <a:endParaRPr lang="pt-BR" dirty="0"/>
        </a:p>
      </dgm:t>
    </dgm:pt>
    <dgm:pt modelId="{5AFD5F29-59A2-46BE-99CC-2F2F2049F0CF}" type="parTrans" cxnId="{832AD20C-3A97-4A4F-B932-A4EBFFF40A68}">
      <dgm:prSet/>
      <dgm:spPr/>
      <dgm:t>
        <a:bodyPr/>
        <a:lstStyle/>
        <a:p>
          <a:endParaRPr lang="pt-BR"/>
        </a:p>
      </dgm:t>
    </dgm:pt>
    <dgm:pt modelId="{8EC94A01-D951-4B24-B8F4-45FFE4FE9ABB}" type="sibTrans" cxnId="{832AD20C-3A97-4A4F-B932-A4EBFFF40A68}">
      <dgm:prSet/>
      <dgm:spPr/>
      <dgm:t>
        <a:bodyPr/>
        <a:lstStyle/>
        <a:p>
          <a:endParaRPr lang="pt-BR"/>
        </a:p>
      </dgm:t>
    </dgm:pt>
    <dgm:pt modelId="{97A55616-3622-49A6-A99A-6C8FF2BE86A7}">
      <dgm:prSet/>
      <dgm:spPr/>
      <dgm:t>
        <a:bodyPr/>
        <a:lstStyle/>
        <a:p>
          <a:r>
            <a:rPr lang="pt-BR" dirty="0" smtClean="0"/>
            <a:t>Descritores dos Contextos</a:t>
          </a:r>
          <a:endParaRPr lang="pt-BR" dirty="0"/>
        </a:p>
      </dgm:t>
    </dgm:pt>
    <dgm:pt modelId="{84EA3AF1-8DE6-40AF-9283-C49745E24D64}" type="parTrans" cxnId="{2B6ABBA4-616F-4652-B363-CF9034731C25}">
      <dgm:prSet/>
      <dgm:spPr/>
      <dgm:t>
        <a:bodyPr/>
        <a:lstStyle/>
        <a:p>
          <a:endParaRPr lang="pt-BR"/>
        </a:p>
      </dgm:t>
    </dgm:pt>
    <dgm:pt modelId="{2412D947-1DC1-4F70-8A4A-A915E655AE08}" type="sibTrans" cxnId="{2B6ABBA4-616F-4652-B363-CF9034731C25}">
      <dgm:prSet/>
      <dgm:spPr/>
      <dgm:t>
        <a:bodyPr/>
        <a:lstStyle/>
        <a:p>
          <a:endParaRPr lang="pt-BR"/>
        </a:p>
      </dgm:t>
    </dgm:pt>
    <dgm:pt modelId="{9522923D-CAB9-49F2-BD41-C32140C00BB3}" type="pres">
      <dgm:prSet presAssocID="{C5ECD5C2-C779-4DB7-BCCF-1D90E0F3E940}" presName="linear" presStyleCnt="0">
        <dgm:presLayoutVars>
          <dgm:dir val="rev"/>
          <dgm:animLvl val="lvl"/>
          <dgm:resizeHandles val="exact"/>
        </dgm:presLayoutVars>
      </dgm:prSet>
      <dgm:spPr/>
    </dgm:pt>
    <dgm:pt modelId="{4E0E347F-18B5-425C-9EE9-CA0A02C2B4CC}" type="pres">
      <dgm:prSet presAssocID="{85BF84FF-6505-418E-ADF3-E9EF881CB28E}" presName="parentLin" presStyleCnt="0"/>
      <dgm:spPr/>
    </dgm:pt>
    <dgm:pt modelId="{1FCECB35-1C9E-4AD4-990F-C726D850F244}" type="pres">
      <dgm:prSet presAssocID="{85BF84FF-6505-418E-ADF3-E9EF881CB28E}" presName="parentLeftMargin" presStyleLbl="node1" presStyleIdx="0" presStyleCnt="7"/>
      <dgm:spPr/>
    </dgm:pt>
    <dgm:pt modelId="{ED03A09B-09CE-40A9-B8F3-EA9E9881CE37}" type="pres">
      <dgm:prSet presAssocID="{85BF84FF-6505-418E-ADF3-E9EF881CB28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E8CE0-CCB3-41F4-BB98-F6976842233A}" type="pres">
      <dgm:prSet presAssocID="{85BF84FF-6505-418E-ADF3-E9EF881CB28E}" presName="negativeSpace" presStyleCnt="0"/>
      <dgm:spPr/>
    </dgm:pt>
    <dgm:pt modelId="{0C06F656-63F7-4E8F-85FF-B19A39B71C5A}" type="pres">
      <dgm:prSet presAssocID="{85BF84FF-6505-418E-ADF3-E9EF881CB28E}" presName="childText" presStyleLbl="conFgAcc1" presStyleIdx="0" presStyleCnt="7">
        <dgm:presLayoutVars>
          <dgm:bulletEnabled val="1"/>
        </dgm:presLayoutVars>
      </dgm:prSet>
      <dgm:spPr/>
    </dgm:pt>
    <dgm:pt modelId="{539B68AC-339B-4BBB-939B-7BB6CFC355DD}" type="pres">
      <dgm:prSet presAssocID="{DBC16BAF-B059-4890-8C28-BAC707611E0B}" presName="spaceBetweenRectangles" presStyleCnt="0"/>
      <dgm:spPr/>
    </dgm:pt>
    <dgm:pt modelId="{D864F556-C870-4C13-886A-8CDEBDF596B1}" type="pres">
      <dgm:prSet presAssocID="{76BF2F9A-6F99-47D8-BF65-E731D3C63E55}" presName="parentLin" presStyleCnt="0"/>
      <dgm:spPr/>
    </dgm:pt>
    <dgm:pt modelId="{903833F1-7CD1-413B-ABEC-E015ED5857C6}" type="pres">
      <dgm:prSet presAssocID="{76BF2F9A-6F99-47D8-BF65-E731D3C63E55}" presName="parentLeftMargin" presStyleLbl="node1" presStyleIdx="0" presStyleCnt="7"/>
      <dgm:spPr/>
    </dgm:pt>
    <dgm:pt modelId="{9156BCB5-DFA2-4273-972F-5F6CDDCB0164}" type="pres">
      <dgm:prSet presAssocID="{76BF2F9A-6F99-47D8-BF65-E731D3C63E5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063D7DA-B545-4F7A-AE2B-BE7982BFD345}" type="pres">
      <dgm:prSet presAssocID="{76BF2F9A-6F99-47D8-BF65-E731D3C63E55}" presName="negativeSpace" presStyleCnt="0"/>
      <dgm:spPr/>
    </dgm:pt>
    <dgm:pt modelId="{7CE31E07-134D-48F5-A317-D8517737FA6D}" type="pres">
      <dgm:prSet presAssocID="{76BF2F9A-6F99-47D8-BF65-E731D3C63E55}" presName="childText" presStyleLbl="conFgAcc1" presStyleIdx="1" presStyleCnt="7">
        <dgm:presLayoutVars>
          <dgm:bulletEnabled val="1"/>
        </dgm:presLayoutVars>
      </dgm:prSet>
      <dgm:spPr/>
    </dgm:pt>
    <dgm:pt modelId="{8F05DE02-AFCC-4055-9781-5EE2A8EE8849}" type="pres">
      <dgm:prSet presAssocID="{FE587D02-6FDE-490E-9C99-C4B905E4CFD5}" presName="spaceBetweenRectangles" presStyleCnt="0"/>
      <dgm:spPr/>
    </dgm:pt>
    <dgm:pt modelId="{82240616-F303-465C-A60C-98A1584B3ED8}" type="pres">
      <dgm:prSet presAssocID="{8CC9AEC5-5E43-4353-8298-6D07B592467F}" presName="parentLin" presStyleCnt="0"/>
      <dgm:spPr/>
    </dgm:pt>
    <dgm:pt modelId="{CF1F93F7-0F92-4B50-A5A3-13AA1D905E44}" type="pres">
      <dgm:prSet presAssocID="{8CC9AEC5-5E43-4353-8298-6D07B592467F}" presName="parentLeftMargin" presStyleLbl="node1" presStyleIdx="1" presStyleCnt="7"/>
      <dgm:spPr/>
    </dgm:pt>
    <dgm:pt modelId="{EDE275BF-141C-4FF0-905E-5AD9D7F78937}" type="pres">
      <dgm:prSet presAssocID="{8CC9AEC5-5E43-4353-8298-6D07B592467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BF878DA-BCEB-44A8-8B00-1D935A131E2B}" type="pres">
      <dgm:prSet presAssocID="{8CC9AEC5-5E43-4353-8298-6D07B592467F}" presName="negativeSpace" presStyleCnt="0"/>
      <dgm:spPr/>
    </dgm:pt>
    <dgm:pt modelId="{1BFC1CEF-EEFC-4527-A6EC-3E52A7DBE059}" type="pres">
      <dgm:prSet presAssocID="{8CC9AEC5-5E43-4353-8298-6D07B592467F}" presName="childText" presStyleLbl="conFgAcc1" presStyleIdx="2" presStyleCnt="7">
        <dgm:presLayoutVars>
          <dgm:bulletEnabled val="1"/>
        </dgm:presLayoutVars>
      </dgm:prSet>
      <dgm:spPr/>
    </dgm:pt>
    <dgm:pt modelId="{5ED8802F-CA64-467F-BB82-B77F8007025B}" type="pres">
      <dgm:prSet presAssocID="{4489EA77-2C95-48F4-8C5B-7D4750FF4C14}" presName="spaceBetweenRectangles" presStyleCnt="0"/>
      <dgm:spPr/>
    </dgm:pt>
    <dgm:pt modelId="{A8F86112-1CEB-4EF6-8637-24C6BD354470}" type="pres">
      <dgm:prSet presAssocID="{2D72C48F-DCA7-42AC-968C-DEBDD72ADD51}" presName="parentLin" presStyleCnt="0"/>
      <dgm:spPr/>
    </dgm:pt>
    <dgm:pt modelId="{A3322687-DDC2-4A57-9BAE-CCD05FAC1EF0}" type="pres">
      <dgm:prSet presAssocID="{2D72C48F-DCA7-42AC-968C-DEBDD72ADD51}" presName="parentLeftMargin" presStyleLbl="node1" presStyleIdx="2" presStyleCnt="7"/>
      <dgm:spPr/>
    </dgm:pt>
    <dgm:pt modelId="{C5C4D478-3712-4081-A204-3C7B9963196A}" type="pres">
      <dgm:prSet presAssocID="{2D72C48F-DCA7-42AC-968C-DEBDD72ADD5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133A3A2-87EB-4B54-8854-E089FA0BB882}" type="pres">
      <dgm:prSet presAssocID="{2D72C48F-DCA7-42AC-968C-DEBDD72ADD51}" presName="negativeSpace" presStyleCnt="0"/>
      <dgm:spPr/>
    </dgm:pt>
    <dgm:pt modelId="{BA5ABFE9-8167-47A1-B69F-2634137FA3D6}" type="pres">
      <dgm:prSet presAssocID="{2D72C48F-DCA7-42AC-968C-DEBDD72ADD51}" presName="childText" presStyleLbl="conFgAcc1" presStyleIdx="3" presStyleCnt="7">
        <dgm:presLayoutVars>
          <dgm:bulletEnabled val="1"/>
        </dgm:presLayoutVars>
      </dgm:prSet>
      <dgm:spPr/>
    </dgm:pt>
    <dgm:pt modelId="{11DD5C73-9C50-4A7D-AE5E-C4F9FE20057B}" type="pres">
      <dgm:prSet presAssocID="{D9D867E0-D411-4302-AC89-A0CE5BFB06C4}" presName="spaceBetweenRectangles" presStyleCnt="0"/>
      <dgm:spPr/>
    </dgm:pt>
    <dgm:pt modelId="{4A430E3A-C608-4BB0-A7EA-18F11E812561}" type="pres">
      <dgm:prSet presAssocID="{BFC2F97E-21A5-4F42-9BD3-39F374308BC4}" presName="parentLin" presStyleCnt="0"/>
      <dgm:spPr/>
    </dgm:pt>
    <dgm:pt modelId="{B1B9F3B2-0C48-4882-968E-166C7D9447E8}" type="pres">
      <dgm:prSet presAssocID="{BFC2F97E-21A5-4F42-9BD3-39F374308BC4}" presName="parentLeftMargin" presStyleLbl="node1" presStyleIdx="3" presStyleCnt="7"/>
      <dgm:spPr/>
    </dgm:pt>
    <dgm:pt modelId="{B6D5A23E-643F-4B84-AFF6-E5CA02F03E4C}" type="pres">
      <dgm:prSet presAssocID="{BFC2F97E-21A5-4F42-9BD3-39F374308BC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4956326-C66F-4D5F-878C-5CB7F705EA9F}" type="pres">
      <dgm:prSet presAssocID="{BFC2F97E-21A5-4F42-9BD3-39F374308BC4}" presName="negativeSpace" presStyleCnt="0"/>
      <dgm:spPr/>
    </dgm:pt>
    <dgm:pt modelId="{9030304D-4855-4945-BDB6-F736E5B6355A}" type="pres">
      <dgm:prSet presAssocID="{BFC2F97E-21A5-4F42-9BD3-39F374308BC4}" presName="childText" presStyleLbl="conFgAcc1" presStyleIdx="4" presStyleCnt="7">
        <dgm:presLayoutVars>
          <dgm:bulletEnabled val="1"/>
        </dgm:presLayoutVars>
      </dgm:prSet>
      <dgm:spPr/>
    </dgm:pt>
    <dgm:pt modelId="{17B38A39-FCD1-4277-81FD-E8BE30B0E220}" type="pres">
      <dgm:prSet presAssocID="{E716745E-0259-4017-8EF9-603032FA6AA0}" presName="spaceBetweenRectangles" presStyleCnt="0"/>
      <dgm:spPr/>
    </dgm:pt>
    <dgm:pt modelId="{F2945037-C96A-41A9-89FC-38297FC7BB24}" type="pres">
      <dgm:prSet presAssocID="{22017017-CDB2-47D1-994B-36E277185478}" presName="parentLin" presStyleCnt="0"/>
      <dgm:spPr/>
    </dgm:pt>
    <dgm:pt modelId="{32DC271A-5876-4B66-8836-E668825AD39C}" type="pres">
      <dgm:prSet presAssocID="{22017017-CDB2-47D1-994B-36E277185478}" presName="parentLeftMargin" presStyleLbl="node1" presStyleIdx="4" presStyleCnt="7"/>
      <dgm:spPr/>
    </dgm:pt>
    <dgm:pt modelId="{C1BCFFBF-C5AF-48D3-9F23-782E3D6F51EF}" type="pres">
      <dgm:prSet presAssocID="{22017017-CDB2-47D1-994B-36E27718547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CAC873-091A-4A82-BC6A-BCFEB5F7F401}" type="pres">
      <dgm:prSet presAssocID="{22017017-CDB2-47D1-994B-36E277185478}" presName="negativeSpace" presStyleCnt="0"/>
      <dgm:spPr/>
    </dgm:pt>
    <dgm:pt modelId="{B2322EA4-2369-482A-AA09-5730B4DEA9DA}" type="pres">
      <dgm:prSet presAssocID="{22017017-CDB2-47D1-994B-36E277185478}" presName="childText" presStyleLbl="conFgAcc1" presStyleIdx="5" presStyleCnt="7">
        <dgm:presLayoutVars>
          <dgm:bulletEnabled val="1"/>
        </dgm:presLayoutVars>
      </dgm:prSet>
      <dgm:spPr/>
    </dgm:pt>
    <dgm:pt modelId="{36E15AEB-7396-4D05-B594-066C72F727A2}" type="pres">
      <dgm:prSet presAssocID="{8EC94A01-D951-4B24-B8F4-45FFE4FE9ABB}" presName="spaceBetweenRectangles" presStyleCnt="0"/>
      <dgm:spPr/>
    </dgm:pt>
    <dgm:pt modelId="{B19F8855-09F3-4A4F-BE3B-6893FFEDA453}" type="pres">
      <dgm:prSet presAssocID="{97A55616-3622-49A6-A99A-6C8FF2BE86A7}" presName="parentLin" presStyleCnt="0"/>
      <dgm:spPr/>
    </dgm:pt>
    <dgm:pt modelId="{2D1C0ED0-D819-42E0-92F6-787C274082EB}" type="pres">
      <dgm:prSet presAssocID="{97A55616-3622-49A6-A99A-6C8FF2BE86A7}" presName="parentLeftMargin" presStyleLbl="node1" presStyleIdx="5" presStyleCnt="7"/>
      <dgm:spPr/>
    </dgm:pt>
    <dgm:pt modelId="{7F2619ED-F1A8-4F75-AD0C-320D7987B81A}" type="pres">
      <dgm:prSet presAssocID="{97A55616-3622-49A6-A99A-6C8FF2BE86A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9336AA1-BDA0-4612-ACC7-4C00A833DEAB}" type="pres">
      <dgm:prSet presAssocID="{97A55616-3622-49A6-A99A-6C8FF2BE86A7}" presName="negativeSpace" presStyleCnt="0"/>
      <dgm:spPr/>
    </dgm:pt>
    <dgm:pt modelId="{C8A13CC7-CCA8-48CC-818C-C56E86B9F5B0}" type="pres">
      <dgm:prSet presAssocID="{97A55616-3622-49A6-A99A-6C8FF2BE86A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6BA6AD1-690D-4CB9-8C5D-165B27314C40}" srcId="{C5ECD5C2-C779-4DB7-BCCF-1D90E0F3E940}" destId="{85BF84FF-6505-418E-ADF3-E9EF881CB28E}" srcOrd="0" destOrd="0" parTransId="{CFD25EB7-DAA0-4B4E-9305-1240528D05AC}" sibTransId="{DBC16BAF-B059-4890-8C28-BAC707611E0B}"/>
    <dgm:cxn modelId="{A600D022-6810-4012-A6C7-9E37FB42CD24}" type="presOf" srcId="{8CC9AEC5-5E43-4353-8298-6D07B592467F}" destId="{CF1F93F7-0F92-4B50-A5A3-13AA1D905E44}" srcOrd="0" destOrd="0" presId="urn:microsoft.com/office/officeart/2005/8/layout/list1"/>
    <dgm:cxn modelId="{388F8529-D429-4BD5-A157-7374F288FF81}" type="presOf" srcId="{2D72C48F-DCA7-42AC-968C-DEBDD72ADD51}" destId="{C5C4D478-3712-4081-A204-3C7B9963196A}" srcOrd="1" destOrd="0" presId="urn:microsoft.com/office/officeart/2005/8/layout/list1"/>
    <dgm:cxn modelId="{471D7903-123E-473D-969B-FCEBFBF1C00A}" type="presOf" srcId="{22017017-CDB2-47D1-994B-36E277185478}" destId="{32DC271A-5876-4B66-8836-E668825AD39C}" srcOrd="0" destOrd="0" presId="urn:microsoft.com/office/officeart/2005/8/layout/list1"/>
    <dgm:cxn modelId="{CBD5F591-5883-450B-9493-6C715F42913C}" type="presOf" srcId="{BFC2F97E-21A5-4F42-9BD3-39F374308BC4}" destId="{B6D5A23E-643F-4B84-AFF6-E5CA02F03E4C}" srcOrd="1" destOrd="0" presId="urn:microsoft.com/office/officeart/2005/8/layout/list1"/>
    <dgm:cxn modelId="{63274E3A-53B1-418C-A43F-B8805FCCA877}" srcId="{C5ECD5C2-C779-4DB7-BCCF-1D90E0F3E940}" destId="{BFC2F97E-21A5-4F42-9BD3-39F374308BC4}" srcOrd="4" destOrd="0" parTransId="{68CEBF92-6E94-4DB9-ABD0-5BB03539980D}" sibTransId="{E716745E-0259-4017-8EF9-603032FA6AA0}"/>
    <dgm:cxn modelId="{EC91C77B-8B77-43D6-9A78-10EFA90A0946}" srcId="{C5ECD5C2-C779-4DB7-BCCF-1D90E0F3E940}" destId="{2D72C48F-DCA7-42AC-968C-DEBDD72ADD51}" srcOrd="3" destOrd="0" parTransId="{568DB3CC-1865-4EAE-AF36-67AF1AF99309}" sibTransId="{D9D867E0-D411-4302-AC89-A0CE5BFB06C4}"/>
    <dgm:cxn modelId="{B678E294-FE70-4F1F-B261-558F46FC7565}" type="presOf" srcId="{BFC2F97E-21A5-4F42-9BD3-39F374308BC4}" destId="{B1B9F3B2-0C48-4882-968E-166C7D9447E8}" srcOrd="0" destOrd="0" presId="urn:microsoft.com/office/officeart/2005/8/layout/list1"/>
    <dgm:cxn modelId="{835DB1EE-D699-489A-A19D-E05F52485923}" srcId="{C5ECD5C2-C779-4DB7-BCCF-1D90E0F3E940}" destId="{76BF2F9A-6F99-47D8-BF65-E731D3C63E55}" srcOrd="1" destOrd="0" parTransId="{9C715D63-6478-4315-9115-90B1BAFEAAC1}" sibTransId="{FE587D02-6FDE-490E-9C99-C4B905E4CFD5}"/>
    <dgm:cxn modelId="{832AD20C-3A97-4A4F-B932-A4EBFFF40A68}" srcId="{C5ECD5C2-C779-4DB7-BCCF-1D90E0F3E940}" destId="{22017017-CDB2-47D1-994B-36E277185478}" srcOrd="5" destOrd="0" parTransId="{5AFD5F29-59A2-46BE-99CC-2F2F2049F0CF}" sibTransId="{8EC94A01-D951-4B24-B8F4-45FFE4FE9ABB}"/>
    <dgm:cxn modelId="{D742EB6C-DD39-4EB5-8214-BF95D12429C4}" type="presOf" srcId="{97A55616-3622-49A6-A99A-6C8FF2BE86A7}" destId="{7F2619ED-F1A8-4F75-AD0C-320D7987B81A}" srcOrd="1" destOrd="0" presId="urn:microsoft.com/office/officeart/2005/8/layout/list1"/>
    <dgm:cxn modelId="{90E688FD-32C5-4EEE-8904-9422A3BCD11B}" type="presOf" srcId="{C5ECD5C2-C779-4DB7-BCCF-1D90E0F3E940}" destId="{9522923D-CAB9-49F2-BD41-C32140C00BB3}" srcOrd="0" destOrd="0" presId="urn:microsoft.com/office/officeart/2005/8/layout/list1"/>
    <dgm:cxn modelId="{AE4BABBD-A80E-4C6C-8157-3129948D3913}" type="presOf" srcId="{22017017-CDB2-47D1-994B-36E277185478}" destId="{C1BCFFBF-C5AF-48D3-9F23-782E3D6F51EF}" srcOrd="1" destOrd="0" presId="urn:microsoft.com/office/officeart/2005/8/layout/list1"/>
    <dgm:cxn modelId="{68EC2C91-ED0B-4773-9DBA-8B3AAA5ACA77}" srcId="{C5ECD5C2-C779-4DB7-BCCF-1D90E0F3E940}" destId="{8CC9AEC5-5E43-4353-8298-6D07B592467F}" srcOrd="2" destOrd="0" parTransId="{F15BF324-80AC-4BE2-9F9D-3231A055BC90}" sibTransId="{4489EA77-2C95-48F4-8C5B-7D4750FF4C14}"/>
    <dgm:cxn modelId="{37113364-7617-41AF-AE02-B88EACC240F7}" type="presOf" srcId="{76BF2F9A-6F99-47D8-BF65-E731D3C63E55}" destId="{9156BCB5-DFA2-4273-972F-5F6CDDCB0164}" srcOrd="1" destOrd="0" presId="urn:microsoft.com/office/officeart/2005/8/layout/list1"/>
    <dgm:cxn modelId="{11E93E99-795F-4BFC-9D38-E68E32C2A425}" type="presOf" srcId="{8CC9AEC5-5E43-4353-8298-6D07B592467F}" destId="{EDE275BF-141C-4FF0-905E-5AD9D7F78937}" srcOrd="1" destOrd="0" presId="urn:microsoft.com/office/officeart/2005/8/layout/list1"/>
    <dgm:cxn modelId="{8D633838-401C-400F-925F-9FEE6DF8355F}" type="presOf" srcId="{2D72C48F-DCA7-42AC-968C-DEBDD72ADD51}" destId="{A3322687-DDC2-4A57-9BAE-CCD05FAC1EF0}" srcOrd="0" destOrd="0" presId="urn:microsoft.com/office/officeart/2005/8/layout/list1"/>
    <dgm:cxn modelId="{03883B76-DFFD-49AA-BE0B-8817D5269191}" type="presOf" srcId="{76BF2F9A-6F99-47D8-BF65-E731D3C63E55}" destId="{903833F1-7CD1-413B-ABEC-E015ED5857C6}" srcOrd="0" destOrd="0" presId="urn:microsoft.com/office/officeart/2005/8/layout/list1"/>
    <dgm:cxn modelId="{A8F68AAC-6EE4-4748-9179-E6676BFA7975}" type="presOf" srcId="{85BF84FF-6505-418E-ADF3-E9EF881CB28E}" destId="{ED03A09B-09CE-40A9-B8F3-EA9E9881CE37}" srcOrd="1" destOrd="0" presId="urn:microsoft.com/office/officeart/2005/8/layout/list1"/>
    <dgm:cxn modelId="{2B6ABBA4-616F-4652-B363-CF9034731C25}" srcId="{C5ECD5C2-C779-4DB7-BCCF-1D90E0F3E940}" destId="{97A55616-3622-49A6-A99A-6C8FF2BE86A7}" srcOrd="6" destOrd="0" parTransId="{84EA3AF1-8DE6-40AF-9283-C49745E24D64}" sibTransId="{2412D947-1DC1-4F70-8A4A-A915E655AE08}"/>
    <dgm:cxn modelId="{60FB61CC-4750-4D3C-A988-91F4BB29B0D0}" type="presOf" srcId="{97A55616-3622-49A6-A99A-6C8FF2BE86A7}" destId="{2D1C0ED0-D819-42E0-92F6-787C274082EB}" srcOrd="0" destOrd="0" presId="urn:microsoft.com/office/officeart/2005/8/layout/list1"/>
    <dgm:cxn modelId="{40B12BA3-EE92-452C-B0AA-086C66D98A84}" type="presOf" srcId="{85BF84FF-6505-418E-ADF3-E9EF881CB28E}" destId="{1FCECB35-1C9E-4AD4-990F-C726D850F244}" srcOrd="0" destOrd="0" presId="urn:microsoft.com/office/officeart/2005/8/layout/list1"/>
    <dgm:cxn modelId="{829C8062-F8B4-4F15-A32E-EFB3CEF39279}" type="presParOf" srcId="{9522923D-CAB9-49F2-BD41-C32140C00BB3}" destId="{4E0E347F-18B5-425C-9EE9-CA0A02C2B4CC}" srcOrd="0" destOrd="0" presId="urn:microsoft.com/office/officeart/2005/8/layout/list1"/>
    <dgm:cxn modelId="{DC2E8074-8603-4DDB-9A0B-1FFD2E6F7A58}" type="presParOf" srcId="{4E0E347F-18B5-425C-9EE9-CA0A02C2B4CC}" destId="{1FCECB35-1C9E-4AD4-990F-C726D850F244}" srcOrd="0" destOrd="0" presId="urn:microsoft.com/office/officeart/2005/8/layout/list1"/>
    <dgm:cxn modelId="{428DA939-454A-4DA5-9F03-E059EBD0E0E6}" type="presParOf" srcId="{4E0E347F-18B5-425C-9EE9-CA0A02C2B4CC}" destId="{ED03A09B-09CE-40A9-B8F3-EA9E9881CE37}" srcOrd="1" destOrd="0" presId="urn:microsoft.com/office/officeart/2005/8/layout/list1"/>
    <dgm:cxn modelId="{366D5340-B4C5-4532-B176-1A3D00721758}" type="presParOf" srcId="{9522923D-CAB9-49F2-BD41-C32140C00BB3}" destId="{F17E8CE0-CCB3-41F4-BB98-F6976842233A}" srcOrd="1" destOrd="0" presId="urn:microsoft.com/office/officeart/2005/8/layout/list1"/>
    <dgm:cxn modelId="{E0C493BF-2C3B-4354-A412-8F983A16F013}" type="presParOf" srcId="{9522923D-CAB9-49F2-BD41-C32140C00BB3}" destId="{0C06F656-63F7-4E8F-85FF-B19A39B71C5A}" srcOrd="2" destOrd="0" presId="urn:microsoft.com/office/officeart/2005/8/layout/list1"/>
    <dgm:cxn modelId="{E9D0B7FD-7450-46C1-90FE-CAD7CA1A3AA9}" type="presParOf" srcId="{9522923D-CAB9-49F2-BD41-C32140C00BB3}" destId="{539B68AC-339B-4BBB-939B-7BB6CFC355DD}" srcOrd="3" destOrd="0" presId="urn:microsoft.com/office/officeart/2005/8/layout/list1"/>
    <dgm:cxn modelId="{5F280685-DE85-4E00-B7E0-66FBDFFC011C}" type="presParOf" srcId="{9522923D-CAB9-49F2-BD41-C32140C00BB3}" destId="{D864F556-C870-4C13-886A-8CDEBDF596B1}" srcOrd="4" destOrd="0" presId="urn:microsoft.com/office/officeart/2005/8/layout/list1"/>
    <dgm:cxn modelId="{A5FD95A5-ED51-4C39-A142-2848BE33A8DE}" type="presParOf" srcId="{D864F556-C870-4C13-886A-8CDEBDF596B1}" destId="{903833F1-7CD1-413B-ABEC-E015ED5857C6}" srcOrd="0" destOrd="0" presId="urn:microsoft.com/office/officeart/2005/8/layout/list1"/>
    <dgm:cxn modelId="{7C454D83-3D6C-4BF0-BAC6-A5AF9C52B4A1}" type="presParOf" srcId="{D864F556-C870-4C13-886A-8CDEBDF596B1}" destId="{9156BCB5-DFA2-4273-972F-5F6CDDCB0164}" srcOrd="1" destOrd="0" presId="urn:microsoft.com/office/officeart/2005/8/layout/list1"/>
    <dgm:cxn modelId="{CA1D012C-FB2A-4150-B38F-B39BAB59CDD2}" type="presParOf" srcId="{9522923D-CAB9-49F2-BD41-C32140C00BB3}" destId="{A063D7DA-B545-4F7A-AE2B-BE7982BFD345}" srcOrd="5" destOrd="0" presId="urn:microsoft.com/office/officeart/2005/8/layout/list1"/>
    <dgm:cxn modelId="{D6EEBD33-E3CC-4A02-805E-77CDE99D0BC1}" type="presParOf" srcId="{9522923D-CAB9-49F2-BD41-C32140C00BB3}" destId="{7CE31E07-134D-48F5-A317-D8517737FA6D}" srcOrd="6" destOrd="0" presId="urn:microsoft.com/office/officeart/2005/8/layout/list1"/>
    <dgm:cxn modelId="{0278EFCA-43E7-4FCA-A192-884AFC426C37}" type="presParOf" srcId="{9522923D-CAB9-49F2-BD41-C32140C00BB3}" destId="{8F05DE02-AFCC-4055-9781-5EE2A8EE8849}" srcOrd="7" destOrd="0" presId="urn:microsoft.com/office/officeart/2005/8/layout/list1"/>
    <dgm:cxn modelId="{04061DE7-C6AE-45AC-84D3-D27401213672}" type="presParOf" srcId="{9522923D-CAB9-49F2-BD41-C32140C00BB3}" destId="{82240616-F303-465C-A60C-98A1584B3ED8}" srcOrd="8" destOrd="0" presId="urn:microsoft.com/office/officeart/2005/8/layout/list1"/>
    <dgm:cxn modelId="{31E3ECAA-1DEA-467D-B2E7-FF5FC41641E2}" type="presParOf" srcId="{82240616-F303-465C-A60C-98A1584B3ED8}" destId="{CF1F93F7-0F92-4B50-A5A3-13AA1D905E44}" srcOrd="0" destOrd="0" presId="urn:microsoft.com/office/officeart/2005/8/layout/list1"/>
    <dgm:cxn modelId="{940759A1-2B92-4D90-8B7D-4C5186837D0A}" type="presParOf" srcId="{82240616-F303-465C-A60C-98A1584B3ED8}" destId="{EDE275BF-141C-4FF0-905E-5AD9D7F78937}" srcOrd="1" destOrd="0" presId="urn:microsoft.com/office/officeart/2005/8/layout/list1"/>
    <dgm:cxn modelId="{048BA6F7-D844-4264-871B-E673FECAB326}" type="presParOf" srcId="{9522923D-CAB9-49F2-BD41-C32140C00BB3}" destId="{ABF878DA-BCEB-44A8-8B00-1D935A131E2B}" srcOrd="9" destOrd="0" presId="urn:microsoft.com/office/officeart/2005/8/layout/list1"/>
    <dgm:cxn modelId="{A99A53EE-AA9C-479E-BAC0-C5F19AE156D0}" type="presParOf" srcId="{9522923D-CAB9-49F2-BD41-C32140C00BB3}" destId="{1BFC1CEF-EEFC-4527-A6EC-3E52A7DBE059}" srcOrd="10" destOrd="0" presId="urn:microsoft.com/office/officeart/2005/8/layout/list1"/>
    <dgm:cxn modelId="{D6ADE3AE-582F-41D7-96D2-E6AB1E56B67C}" type="presParOf" srcId="{9522923D-CAB9-49F2-BD41-C32140C00BB3}" destId="{5ED8802F-CA64-467F-BB82-B77F8007025B}" srcOrd="11" destOrd="0" presId="urn:microsoft.com/office/officeart/2005/8/layout/list1"/>
    <dgm:cxn modelId="{0FD33B0F-54F5-4DF8-B45C-49B88577F305}" type="presParOf" srcId="{9522923D-CAB9-49F2-BD41-C32140C00BB3}" destId="{A8F86112-1CEB-4EF6-8637-24C6BD354470}" srcOrd="12" destOrd="0" presId="urn:microsoft.com/office/officeart/2005/8/layout/list1"/>
    <dgm:cxn modelId="{D5554D75-803E-45FD-9521-732BD07427B4}" type="presParOf" srcId="{A8F86112-1CEB-4EF6-8637-24C6BD354470}" destId="{A3322687-DDC2-4A57-9BAE-CCD05FAC1EF0}" srcOrd="0" destOrd="0" presId="urn:microsoft.com/office/officeart/2005/8/layout/list1"/>
    <dgm:cxn modelId="{E6DD4894-591F-46E4-83E7-38DC30E9D1F3}" type="presParOf" srcId="{A8F86112-1CEB-4EF6-8637-24C6BD354470}" destId="{C5C4D478-3712-4081-A204-3C7B9963196A}" srcOrd="1" destOrd="0" presId="urn:microsoft.com/office/officeart/2005/8/layout/list1"/>
    <dgm:cxn modelId="{8502EAE2-E0C5-4A29-B44A-9EBA194140A3}" type="presParOf" srcId="{9522923D-CAB9-49F2-BD41-C32140C00BB3}" destId="{5133A3A2-87EB-4B54-8854-E089FA0BB882}" srcOrd="13" destOrd="0" presId="urn:microsoft.com/office/officeart/2005/8/layout/list1"/>
    <dgm:cxn modelId="{93FB2A7A-BF14-42F9-B4F6-9C6A409CB6F8}" type="presParOf" srcId="{9522923D-CAB9-49F2-BD41-C32140C00BB3}" destId="{BA5ABFE9-8167-47A1-B69F-2634137FA3D6}" srcOrd="14" destOrd="0" presId="urn:microsoft.com/office/officeart/2005/8/layout/list1"/>
    <dgm:cxn modelId="{D8AC329C-7E7D-4D5F-9177-79EEF78EED76}" type="presParOf" srcId="{9522923D-CAB9-49F2-BD41-C32140C00BB3}" destId="{11DD5C73-9C50-4A7D-AE5E-C4F9FE20057B}" srcOrd="15" destOrd="0" presId="urn:microsoft.com/office/officeart/2005/8/layout/list1"/>
    <dgm:cxn modelId="{E40BE178-3F32-4ECE-AC6A-A605A21EA01C}" type="presParOf" srcId="{9522923D-CAB9-49F2-BD41-C32140C00BB3}" destId="{4A430E3A-C608-4BB0-A7EA-18F11E812561}" srcOrd="16" destOrd="0" presId="urn:microsoft.com/office/officeart/2005/8/layout/list1"/>
    <dgm:cxn modelId="{1CB0D335-3B2A-4308-AC1B-25E1EE99CDDA}" type="presParOf" srcId="{4A430E3A-C608-4BB0-A7EA-18F11E812561}" destId="{B1B9F3B2-0C48-4882-968E-166C7D9447E8}" srcOrd="0" destOrd="0" presId="urn:microsoft.com/office/officeart/2005/8/layout/list1"/>
    <dgm:cxn modelId="{4F732815-6DC0-4723-8409-5CD3CF9443DA}" type="presParOf" srcId="{4A430E3A-C608-4BB0-A7EA-18F11E812561}" destId="{B6D5A23E-643F-4B84-AFF6-E5CA02F03E4C}" srcOrd="1" destOrd="0" presId="urn:microsoft.com/office/officeart/2005/8/layout/list1"/>
    <dgm:cxn modelId="{E68F6532-C637-4A97-B1BF-B57D64E78595}" type="presParOf" srcId="{9522923D-CAB9-49F2-BD41-C32140C00BB3}" destId="{34956326-C66F-4D5F-878C-5CB7F705EA9F}" srcOrd="17" destOrd="0" presId="urn:microsoft.com/office/officeart/2005/8/layout/list1"/>
    <dgm:cxn modelId="{0116AE06-5504-4CB6-BF98-F7AD00307C64}" type="presParOf" srcId="{9522923D-CAB9-49F2-BD41-C32140C00BB3}" destId="{9030304D-4855-4945-BDB6-F736E5B6355A}" srcOrd="18" destOrd="0" presId="urn:microsoft.com/office/officeart/2005/8/layout/list1"/>
    <dgm:cxn modelId="{A2A9D4F1-1131-4D5E-8E06-413BF5068126}" type="presParOf" srcId="{9522923D-CAB9-49F2-BD41-C32140C00BB3}" destId="{17B38A39-FCD1-4277-81FD-E8BE30B0E220}" srcOrd="19" destOrd="0" presId="urn:microsoft.com/office/officeart/2005/8/layout/list1"/>
    <dgm:cxn modelId="{CDB18A09-966C-4977-90E9-C09EBB21BCD9}" type="presParOf" srcId="{9522923D-CAB9-49F2-BD41-C32140C00BB3}" destId="{F2945037-C96A-41A9-89FC-38297FC7BB24}" srcOrd="20" destOrd="0" presId="urn:microsoft.com/office/officeart/2005/8/layout/list1"/>
    <dgm:cxn modelId="{1D30A3DE-5303-47D1-A64D-FDE7A8C1A3AA}" type="presParOf" srcId="{F2945037-C96A-41A9-89FC-38297FC7BB24}" destId="{32DC271A-5876-4B66-8836-E668825AD39C}" srcOrd="0" destOrd="0" presId="urn:microsoft.com/office/officeart/2005/8/layout/list1"/>
    <dgm:cxn modelId="{B910608D-B9CB-43D2-A585-F229603D0104}" type="presParOf" srcId="{F2945037-C96A-41A9-89FC-38297FC7BB24}" destId="{C1BCFFBF-C5AF-48D3-9F23-782E3D6F51EF}" srcOrd="1" destOrd="0" presId="urn:microsoft.com/office/officeart/2005/8/layout/list1"/>
    <dgm:cxn modelId="{B33C2BA4-81FA-4D9D-833B-2A8A3F2B3919}" type="presParOf" srcId="{9522923D-CAB9-49F2-BD41-C32140C00BB3}" destId="{0ECAC873-091A-4A82-BC6A-BCFEB5F7F401}" srcOrd="21" destOrd="0" presId="urn:microsoft.com/office/officeart/2005/8/layout/list1"/>
    <dgm:cxn modelId="{B3EB8508-F1FD-4B9F-88BF-FBA415955AD8}" type="presParOf" srcId="{9522923D-CAB9-49F2-BD41-C32140C00BB3}" destId="{B2322EA4-2369-482A-AA09-5730B4DEA9DA}" srcOrd="22" destOrd="0" presId="urn:microsoft.com/office/officeart/2005/8/layout/list1"/>
    <dgm:cxn modelId="{7FFE568A-E2AC-4584-A166-78B66937A325}" type="presParOf" srcId="{9522923D-CAB9-49F2-BD41-C32140C00BB3}" destId="{36E15AEB-7396-4D05-B594-066C72F727A2}" srcOrd="23" destOrd="0" presId="urn:microsoft.com/office/officeart/2005/8/layout/list1"/>
    <dgm:cxn modelId="{96F2DE7E-BCC4-45E8-AEC4-A3B4F95A823F}" type="presParOf" srcId="{9522923D-CAB9-49F2-BD41-C32140C00BB3}" destId="{B19F8855-09F3-4A4F-BE3B-6893FFEDA453}" srcOrd="24" destOrd="0" presId="urn:microsoft.com/office/officeart/2005/8/layout/list1"/>
    <dgm:cxn modelId="{764A8C9B-E959-4697-B602-F6047D2FAE41}" type="presParOf" srcId="{B19F8855-09F3-4A4F-BE3B-6893FFEDA453}" destId="{2D1C0ED0-D819-42E0-92F6-787C274082EB}" srcOrd="0" destOrd="0" presId="urn:microsoft.com/office/officeart/2005/8/layout/list1"/>
    <dgm:cxn modelId="{D6E4A73B-F12B-4D0A-AFEE-CE184B8970BC}" type="presParOf" srcId="{B19F8855-09F3-4A4F-BE3B-6893FFEDA453}" destId="{7F2619ED-F1A8-4F75-AD0C-320D7987B81A}" srcOrd="1" destOrd="0" presId="urn:microsoft.com/office/officeart/2005/8/layout/list1"/>
    <dgm:cxn modelId="{7F6866D6-B69B-465F-9734-6BF9BFD87D78}" type="presParOf" srcId="{9522923D-CAB9-49F2-BD41-C32140C00BB3}" destId="{09336AA1-BDA0-4612-ACC7-4C00A833DEAB}" srcOrd="25" destOrd="0" presId="urn:microsoft.com/office/officeart/2005/8/layout/list1"/>
    <dgm:cxn modelId="{C2FBF715-AC95-4022-9A3B-EFBF604EFE97}" type="presParOf" srcId="{9522923D-CAB9-49F2-BD41-C32140C00BB3}" destId="{C8A13CC7-CCA8-48CC-818C-C56E86B9F5B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20ACF9-0980-453D-9140-BBEAD88E4C6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E5AABF-012A-40E0-9FCA-DA48D669CE28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project</a:t>
          </a:r>
          <a:r>
            <a:rPr lang="pt-BR" dirty="0" smtClean="0"/>
            <a:t>/</a:t>
          </a:r>
          <a:r>
            <a:rPr lang="pt-BR" dirty="0" err="1" smtClean="0"/>
            <a:t>groupId</a:t>
          </a:r>
          <a:endParaRPr lang="pt-BR" dirty="0"/>
        </a:p>
      </dgm:t>
    </dgm:pt>
    <dgm:pt modelId="{0918C3FB-9164-4C27-B3A5-0CEEA28DFBF7}" type="parTrans" cxnId="{2E7794C6-0AD5-4D29-B7B0-A72188A8CBD3}">
      <dgm:prSet/>
      <dgm:spPr/>
      <dgm:t>
        <a:bodyPr/>
        <a:lstStyle/>
        <a:p>
          <a:endParaRPr lang="pt-BR"/>
        </a:p>
      </dgm:t>
    </dgm:pt>
    <dgm:pt modelId="{FF0A25DA-71EC-44CB-AC89-EC018914AFD3}" type="sibTrans" cxnId="{2E7794C6-0AD5-4D29-B7B0-A72188A8CBD3}">
      <dgm:prSet/>
      <dgm:spPr/>
      <dgm:t>
        <a:bodyPr/>
        <a:lstStyle/>
        <a:p>
          <a:endParaRPr lang="pt-BR"/>
        </a:p>
      </dgm:t>
    </dgm:pt>
    <dgm:pt modelId="{0B4FD2A1-8138-43DC-A5F7-C98236960AE6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project</a:t>
          </a:r>
          <a:r>
            <a:rPr lang="pt-BR" dirty="0" smtClean="0"/>
            <a:t>/</a:t>
          </a:r>
          <a:r>
            <a:rPr lang="pt-BR" dirty="0" err="1" smtClean="0"/>
            <a:t>artifactId</a:t>
          </a:r>
          <a:endParaRPr lang="pt-BR" dirty="0"/>
        </a:p>
      </dgm:t>
    </dgm:pt>
    <dgm:pt modelId="{BE331621-4BF8-4448-9FF6-CF4D6CF00D5A}" type="parTrans" cxnId="{26E4EF28-AFC2-4391-BA25-AB11C15922A2}">
      <dgm:prSet/>
      <dgm:spPr/>
      <dgm:t>
        <a:bodyPr/>
        <a:lstStyle/>
        <a:p>
          <a:endParaRPr lang="pt-BR"/>
        </a:p>
      </dgm:t>
    </dgm:pt>
    <dgm:pt modelId="{D4148DF6-8DE1-4D80-B939-29C9F5131C84}" type="sibTrans" cxnId="{26E4EF28-AFC2-4391-BA25-AB11C15922A2}">
      <dgm:prSet/>
      <dgm:spPr/>
      <dgm:t>
        <a:bodyPr/>
        <a:lstStyle/>
        <a:p>
          <a:endParaRPr lang="pt-BR"/>
        </a:p>
      </dgm:t>
    </dgm:pt>
    <dgm:pt modelId="{34869539-BA6B-4E09-A682-1AE8199DA67E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project</a:t>
          </a:r>
          <a:r>
            <a:rPr lang="pt-BR" dirty="0" smtClean="0"/>
            <a:t>/version</a:t>
          </a:r>
          <a:endParaRPr lang="pt-BR" dirty="0"/>
        </a:p>
      </dgm:t>
    </dgm:pt>
    <dgm:pt modelId="{AF99BA08-D163-4584-BC25-EA5393797026}" type="parTrans" cxnId="{2C315B2D-5B38-4248-947E-A71DF27B8D98}">
      <dgm:prSet/>
      <dgm:spPr/>
      <dgm:t>
        <a:bodyPr/>
        <a:lstStyle/>
        <a:p>
          <a:endParaRPr lang="pt-BR"/>
        </a:p>
      </dgm:t>
    </dgm:pt>
    <dgm:pt modelId="{37CCCCA5-8ECC-4020-8114-E5A8D62EE5D8}" type="sibTrans" cxnId="{2C315B2D-5B38-4248-947E-A71DF27B8D98}">
      <dgm:prSet/>
      <dgm:spPr/>
      <dgm:t>
        <a:bodyPr/>
        <a:lstStyle/>
        <a:p>
          <a:endParaRPr lang="pt-BR"/>
        </a:p>
      </dgm:t>
    </dgm:pt>
    <dgm:pt modelId="{5502C6C6-6976-4D26-A898-0B994CDB5DA2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project</a:t>
          </a:r>
          <a:r>
            <a:rPr lang="pt-BR" dirty="0" smtClean="0"/>
            <a:t>/</a:t>
          </a:r>
          <a:r>
            <a:rPr lang="pt-BR" dirty="0" err="1" smtClean="0"/>
            <a:t>description</a:t>
          </a:r>
          <a:endParaRPr lang="pt-BR" dirty="0"/>
        </a:p>
      </dgm:t>
    </dgm:pt>
    <dgm:pt modelId="{88B87B43-39AF-4C93-A42F-01E995CFDF33}" type="parTrans" cxnId="{C812C321-B286-4A99-8E07-02AFCBAC81B1}">
      <dgm:prSet/>
      <dgm:spPr/>
      <dgm:t>
        <a:bodyPr/>
        <a:lstStyle/>
        <a:p>
          <a:endParaRPr lang="pt-BR"/>
        </a:p>
      </dgm:t>
    </dgm:pt>
    <dgm:pt modelId="{C0E6D0FD-6ACF-4AE7-8BAE-99479B3E2353}" type="sibTrans" cxnId="{C812C321-B286-4A99-8E07-02AFCBAC81B1}">
      <dgm:prSet/>
      <dgm:spPr/>
      <dgm:t>
        <a:bodyPr/>
        <a:lstStyle/>
        <a:p>
          <a:endParaRPr lang="pt-BR"/>
        </a:p>
      </dgm:t>
    </dgm:pt>
    <dgm:pt modelId="{95F96119-FFE1-49B8-9F1B-6CAECF5E4736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project</a:t>
          </a:r>
          <a:r>
            <a:rPr lang="pt-BR" dirty="0" smtClean="0"/>
            <a:t>/</a:t>
          </a:r>
          <a:r>
            <a:rPr lang="pt-BR" dirty="0" err="1" smtClean="0"/>
            <a:t>name</a:t>
          </a:r>
          <a:endParaRPr lang="pt-BR" dirty="0"/>
        </a:p>
      </dgm:t>
    </dgm:pt>
    <dgm:pt modelId="{10CF229C-379C-448D-9A80-F4133E704C80}" type="parTrans" cxnId="{C3B67C01-F08E-4015-BCF6-D9A7A678148D}">
      <dgm:prSet/>
      <dgm:spPr/>
      <dgm:t>
        <a:bodyPr/>
        <a:lstStyle/>
        <a:p>
          <a:endParaRPr lang="pt-BR"/>
        </a:p>
      </dgm:t>
    </dgm:pt>
    <dgm:pt modelId="{B99C71D5-318D-4204-846D-1CE521867FA5}" type="sibTrans" cxnId="{C3B67C01-F08E-4015-BCF6-D9A7A678148D}">
      <dgm:prSet/>
      <dgm:spPr/>
      <dgm:t>
        <a:bodyPr/>
        <a:lstStyle/>
        <a:p>
          <a:endParaRPr lang="pt-BR"/>
        </a:p>
      </dgm:t>
    </dgm:pt>
    <dgm:pt modelId="{37DD8C12-4C5F-48D5-B57F-63A87C2BE7B8}" type="pres">
      <dgm:prSet presAssocID="{F420ACF9-0980-453D-9140-BBEAD88E4C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E692F63-3609-4CEE-A118-F02394ED15BD}" type="pres">
      <dgm:prSet presAssocID="{49E5AABF-012A-40E0-9FCA-DA48D669CE28}" presName="parentLin" presStyleCnt="0"/>
      <dgm:spPr/>
    </dgm:pt>
    <dgm:pt modelId="{E596AEA6-F490-4BB4-8282-045F9444D500}" type="pres">
      <dgm:prSet presAssocID="{49E5AABF-012A-40E0-9FCA-DA48D669CE28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ACA7C421-812C-4329-BC5A-3D5B90E5FBB1}" type="pres">
      <dgm:prSet presAssocID="{49E5AABF-012A-40E0-9FCA-DA48D669CE2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714C4-F281-4B25-835C-04D10ADE1C38}" type="pres">
      <dgm:prSet presAssocID="{49E5AABF-012A-40E0-9FCA-DA48D669CE28}" presName="negativeSpace" presStyleCnt="0"/>
      <dgm:spPr/>
    </dgm:pt>
    <dgm:pt modelId="{E431C994-20DE-4468-8746-A0AD5AA2D2D9}" type="pres">
      <dgm:prSet presAssocID="{49E5AABF-012A-40E0-9FCA-DA48D669CE28}" presName="childText" presStyleLbl="conFgAcc1" presStyleIdx="0" presStyleCnt="5">
        <dgm:presLayoutVars>
          <dgm:bulletEnabled val="1"/>
        </dgm:presLayoutVars>
      </dgm:prSet>
      <dgm:spPr/>
    </dgm:pt>
    <dgm:pt modelId="{6AEE8D93-FF70-4AF5-86AC-809E6ED51D4D}" type="pres">
      <dgm:prSet presAssocID="{FF0A25DA-71EC-44CB-AC89-EC018914AFD3}" presName="spaceBetweenRectangles" presStyleCnt="0"/>
      <dgm:spPr/>
    </dgm:pt>
    <dgm:pt modelId="{311565C6-FFFF-4BFC-82C9-C0E24AB7EEBB}" type="pres">
      <dgm:prSet presAssocID="{0B4FD2A1-8138-43DC-A5F7-C98236960AE6}" presName="parentLin" presStyleCnt="0"/>
      <dgm:spPr/>
    </dgm:pt>
    <dgm:pt modelId="{154D70A2-175E-4736-ADAE-24C05704B2C9}" type="pres">
      <dgm:prSet presAssocID="{0B4FD2A1-8138-43DC-A5F7-C98236960AE6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2453B1B2-04D7-4859-833E-593524B67844}" type="pres">
      <dgm:prSet presAssocID="{0B4FD2A1-8138-43DC-A5F7-C98236960AE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53B42F-7B92-4FFC-8CAA-7F39E77C0C86}" type="pres">
      <dgm:prSet presAssocID="{0B4FD2A1-8138-43DC-A5F7-C98236960AE6}" presName="negativeSpace" presStyleCnt="0"/>
      <dgm:spPr/>
    </dgm:pt>
    <dgm:pt modelId="{83E6CDB4-CFD8-4B31-A998-E497934044D6}" type="pres">
      <dgm:prSet presAssocID="{0B4FD2A1-8138-43DC-A5F7-C98236960AE6}" presName="childText" presStyleLbl="conFgAcc1" presStyleIdx="1" presStyleCnt="5">
        <dgm:presLayoutVars>
          <dgm:bulletEnabled val="1"/>
        </dgm:presLayoutVars>
      </dgm:prSet>
      <dgm:spPr/>
    </dgm:pt>
    <dgm:pt modelId="{39851AD0-94DE-4CA2-B3E6-D53FC771D9D6}" type="pres">
      <dgm:prSet presAssocID="{D4148DF6-8DE1-4D80-B939-29C9F5131C84}" presName="spaceBetweenRectangles" presStyleCnt="0"/>
      <dgm:spPr/>
    </dgm:pt>
    <dgm:pt modelId="{79631B8F-7E60-465C-A4ED-5ABA43197384}" type="pres">
      <dgm:prSet presAssocID="{34869539-BA6B-4E09-A682-1AE8199DA67E}" presName="parentLin" presStyleCnt="0"/>
      <dgm:spPr/>
    </dgm:pt>
    <dgm:pt modelId="{10857CB1-AB5A-4F97-A11F-194BE5B258B1}" type="pres">
      <dgm:prSet presAssocID="{34869539-BA6B-4E09-A682-1AE8199DA67E}" presName="parentLeftMargin" presStyleLbl="node1" presStyleIdx="1" presStyleCnt="5"/>
      <dgm:spPr/>
      <dgm:t>
        <a:bodyPr/>
        <a:lstStyle/>
        <a:p>
          <a:endParaRPr lang="pt-BR"/>
        </a:p>
      </dgm:t>
    </dgm:pt>
    <dgm:pt modelId="{62DA2931-F37A-451E-9A76-69AA0ED25471}" type="pres">
      <dgm:prSet presAssocID="{34869539-BA6B-4E09-A682-1AE8199DA67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63A3B0-01AA-478D-AEF4-EBBF12CBD8BB}" type="pres">
      <dgm:prSet presAssocID="{34869539-BA6B-4E09-A682-1AE8199DA67E}" presName="negativeSpace" presStyleCnt="0"/>
      <dgm:spPr/>
    </dgm:pt>
    <dgm:pt modelId="{9E66AA8B-F2AC-4A57-B3AC-6F8D7A311157}" type="pres">
      <dgm:prSet presAssocID="{34869539-BA6B-4E09-A682-1AE8199DA67E}" presName="childText" presStyleLbl="conFgAcc1" presStyleIdx="2" presStyleCnt="5">
        <dgm:presLayoutVars>
          <dgm:bulletEnabled val="1"/>
        </dgm:presLayoutVars>
      </dgm:prSet>
      <dgm:spPr/>
    </dgm:pt>
    <dgm:pt modelId="{BA7041EF-4659-4921-BFD3-838A1DEB5B13}" type="pres">
      <dgm:prSet presAssocID="{37CCCCA5-8ECC-4020-8114-E5A8D62EE5D8}" presName="spaceBetweenRectangles" presStyleCnt="0"/>
      <dgm:spPr/>
    </dgm:pt>
    <dgm:pt modelId="{588419CE-2259-49CD-9CAA-75B9AE9F6CE8}" type="pres">
      <dgm:prSet presAssocID="{5502C6C6-6976-4D26-A898-0B994CDB5DA2}" presName="parentLin" presStyleCnt="0"/>
      <dgm:spPr/>
    </dgm:pt>
    <dgm:pt modelId="{FEF19F44-2CC7-4266-97C4-AF1766E9123B}" type="pres">
      <dgm:prSet presAssocID="{5502C6C6-6976-4D26-A898-0B994CDB5DA2}" presName="parentLeftMargin" presStyleLbl="node1" presStyleIdx="2" presStyleCnt="5"/>
      <dgm:spPr/>
      <dgm:t>
        <a:bodyPr/>
        <a:lstStyle/>
        <a:p>
          <a:endParaRPr lang="pt-BR"/>
        </a:p>
      </dgm:t>
    </dgm:pt>
    <dgm:pt modelId="{74F283E2-BA33-423E-A029-2D0C4C666097}" type="pres">
      <dgm:prSet presAssocID="{5502C6C6-6976-4D26-A898-0B994CDB5DA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761F15-428E-40B1-8917-22D5440E8CEF}" type="pres">
      <dgm:prSet presAssocID="{5502C6C6-6976-4D26-A898-0B994CDB5DA2}" presName="negativeSpace" presStyleCnt="0"/>
      <dgm:spPr/>
    </dgm:pt>
    <dgm:pt modelId="{6A69B074-A4D6-4C31-9727-BA29C87E9BE9}" type="pres">
      <dgm:prSet presAssocID="{5502C6C6-6976-4D26-A898-0B994CDB5DA2}" presName="childText" presStyleLbl="conFgAcc1" presStyleIdx="3" presStyleCnt="5">
        <dgm:presLayoutVars>
          <dgm:bulletEnabled val="1"/>
        </dgm:presLayoutVars>
      </dgm:prSet>
      <dgm:spPr/>
    </dgm:pt>
    <dgm:pt modelId="{7BD628C9-0311-4037-89BF-3886E4B4A1B1}" type="pres">
      <dgm:prSet presAssocID="{C0E6D0FD-6ACF-4AE7-8BAE-99479B3E2353}" presName="spaceBetweenRectangles" presStyleCnt="0"/>
      <dgm:spPr/>
    </dgm:pt>
    <dgm:pt modelId="{AE159822-6603-44D9-AC78-61084DCDFF3A}" type="pres">
      <dgm:prSet presAssocID="{95F96119-FFE1-49B8-9F1B-6CAECF5E4736}" presName="parentLin" presStyleCnt="0"/>
      <dgm:spPr/>
    </dgm:pt>
    <dgm:pt modelId="{4C61B5DC-8F3F-417D-A731-0D0D945E8AAA}" type="pres">
      <dgm:prSet presAssocID="{95F96119-FFE1-49B8-9F1B-6CAECF5E4736}" presName="parentLeftMargin" presStyleLbl="node1" presStyleIdx="3" presStyleCnt="5"/>
      <dgm:spPr/>
      <dgm:t>
        <a:bodyPr/>
        <a:lstStyle/>
        <a:p>
          <a:endParaRPr lang="pt-BR"/>
        </a:p>
      </dgm:t>
    </dgm:pt>
    <dgm:pt modelId="{4F34DF48-4C45-4A24-9006-BEB7582A3E8C}" type="pres">
      <dgm:prSet presAssocID="{95F96119-FFE1-49B8-9F1B-6CAECF5E473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79B929-62E0-484F-8479-6098EA8C5067}" type="pres">
      <dgm:prSet presAssocID="{95F96119-FFE1-49B8-9F1B-6CAECF5E4736}" presName="negativeSpace" presStyleCnt="0"/>
      <dgm:spPr/>
    </dgm:pt>
    <dgm:pt modelId="{9137413D-430D-402D-85AA-194EA508E6A2}" type="pres">
      <dgm:prSet presAssocID="{95F96119-FFE1-49B8-9F1B-6CAECF5E473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E7794C6-0AD5-4D29-B7B0-A72188A8CBD3}" srcId="{F420ACF9-0980-453D-9140-BBEAD88E4C66}" destId="{49E5AABF-012A-40E0-9FCA-DA48D669CE28}" srcOrd="0" destOrd="0" parTransId="{0918C3FB-9164-4C27-B3A5-0CEEA28DFBF7}" sibTransId="{FF0A25DA-71EC-44CB-AC89-EC018914AFD3}"/>
    <dgm:cxn modelId="{26E4EF28-AFC2-4391-BA25-AB11C15922A2}" srcId="{F420ACF9-0980-453D-9140-BBEAD88E4C66}" destId="{0B4FD2A1-8138-43DC-A5F7-C98236960AE6}" srcOrd="1" destOrd="0" parTransId="{BE331621-4BF8-4448-9FF6-CF4D6CF00D5A}" sibTransId="{D4148DF6-8DE1-4D80-B939-29C9F5131C84}"/>
    <dgm:cxn modelId="{C3B67C01-F08E-4015-BCF6-D9A7A678148D}" srcId="{F420ACF9-0980-453D-9140-BBEAD88E4C66}" destId="{95F96119-FFE1-49B8-9F1B-6CAECF5E4736}" srcOrd="4" destOrd="0" parTransId="{10CF229C-379C-448D-9A80-F4133E704C80}" sibTransId="{B99C71D5-318D-4204-846D-1CE521867FA5}"/>
    <dgm:cxn modelId="{C812C321-B286-4A99-8E07-02AFCBAC81B1}" srcId="{F420ACF9-0980-453D-9140-BBEAD88E4C66}" destId="{5502C6C6-6976-4D26-A898-0B994CDB5DA2}" srcOrd="3" destOrd="0" parTransId="{88B87B43-39AF-4C93-A42F-01E995CFDF33}" sibTransId="{C0E6D0FD-6ACF-4AE7-8BAE-99479B3E2353}"/>
    <dgm:cxn modelId="{5E635967-2EEC-4F45-BB97-20F401D081B6}" type="presOf" srcId="{95F96119-FFE1-49B8-9F1B-6CAECF5E4736}" destId="{4F34DF48-4C45-4A24-9006-BEB7582A3E8C}" srcOrd="1" destOrd="0" presId="urn:microsoft.com/office/officeart/2005/8/layout/list1"/>
    <dgm:cxn modelId="{0506E433-AB4D-4EAD-BBDD-007D56392151}" type="presOf" srcId="{49E5AABF-012A-40E0-9FCA-DA48D669CE28}" destId="{ACA7C421-812C-4329-BC5A-3D5B90E5FBB1}" srcOrd="1" destOrd="0" presId="urn:microsoft.com/office/officeart/2005/8/layout/list1"/>
    <dgm:cxn modelId="{F3239EC4-8C2F-42D8-B1B7-7AC1AE8560A2}" type="presOf" srcId="{0B4FD2A1-8138-43DC-A5F7-C98236960AE6}" destId="{154D70A2-175E-4736-ADAE-24C05704B2C9}" srcOrd="0" destOrd="0" presId="urn:microsoft.com/office/officeart/2005/8/layout/list1"/>
    <dgm:cxn modelId="{3776210B-9582-46EE-B052-AF3291E6650A}" type="presOf" srcId="{34869539-BA6B-4E09-A682-1AE8199DA67E}" destId="{10857CB1-AB5A-4F97-A11F-194BE5B258B1}" srcOrd="0" destOrd="0" presId="urn:microsoft.com/office/officeart/2005/8/layout/list1"/>
    <dgm:cxn modelId="{602C2710-03EC-46FA-8626-EB31D5EDD235}" type="presOf" srcId="{5502C6C6-6976-4D26-A898-0B994CDB5DA2}" destId="{FEF19F44-2CC7-4266-97C4-AF1766E9123B}" srcOrd="0" destOrd="0" presId="urn:microsoft.com/office/officeart/2005/8/layout/list1"/>
    <dgm:cxn modelId="{B8A2223D-F549-4784-9D2B-87195AC145EE}" type="presOf" srcId="{34869539-BA6B-4E09-A682-1AE8199DA67E}" destId="{62DA2931-F37A-451E-9A76-69AA0ED25471}" srcOrd="1" destOrd="0" presId="urn:microsoft.com/office/officeart/2005/8/layout/list1"/>
    <dgm:cxn modelId="{44A0E69D-DBC4-4962-9A87-359E956931C9}" type="presOf" srcId="{F420ACF9-0980-453D-9140-BBEAD88E4C66}" destId="{37DD8C12-4C5F-48D5-B57F-63A87C2BE7B8}" srcOrd="0" destOrd="0" presId="urn:microsoft.com/office/officeart/2005/8/layout/list1"/>
    <dgm:cxn modelId="{53F6DA37-AFBB-44CD-AC30-1E306729643D}" type="presOf" srcId="{0B4FD2A1-8138-43DC-A5F7-C98236960AE6}" destId="{2453B1B2-04D7-4859-833E-593524B67844}" srcOrd="1" destOrd="0" presId="urn:microsoft.com/office/officeart/2005/8/layout/list1"/>
    <dgm:cxn modelId="{A7642D24-5AC7-468A-B3FE-8D2ADF620052}" type="presOf" srcId="{5502C6C6-6976-4D26-A898-0B994CDB5DA2}" destId="{74F283E2-BA33-423E-A029-2D0C4C666097}" srcOrd="1" destOrd="0" presId="urn:microsoft.com/office/officeart/2005/8/layout/list1"/>
    <dgm:cxn modelId="{F24D14EF-AC8B-4A59-86D5-2A423B0FB2BB}" type="presOf" srcId="{95F96119-FFE1-49B8-9F1B-6CAECF5E4736}" destId="{4C61B5DC-8F3F-417D-A731-0D0D945E8AAA}" srcOrd="0" destOrd="0" presId="urn:microsoft.com/office/officeart/2005/8/layout/list1"/>
    <dgm:cxn modelId="{121163B1-CECA-4746-8CBE-EFE7C4CCFA55}" type="presOf" srcId="{49E5AABF-012A-40E0-9FCA-DA48D669CE28}" destId="{E596AEA6-F490-4BB4-8282-045F9444D500}" srcOrd="0" destOrd="0" presId="urn:microsoft.com/office/officeart/2005/8/layout/list1"/>
    <dgm:cxn modelId="{2C315B2D-5B38-4248-947E-A71DF27B8D98}" srcId="{F420ACF9-0980-453D-9140-BBEAD88E4C66}" destId="{34869539-BA6B-4E09-A682-1AE8199DA67E}" srcOrd="2" destOrd="0" parTransId="{AF99BA08-D163-4584-BC25-EA5393797026}" sibTransId="{37CCCCA5-8ECC-4020-8114-E5A8D62EE5D8}"/>
    <dgm:cxn modelId="{BA807440-6BAB-40FC-9EEB-4E7E7D2490C7}" type="presParOf" srcId="{37DD8C12-4C5F-48D5-B57F-63A87C2BE7B8}" destId="{5E692F63-3609-4CEE-A118-F02394ED15BD}" srcOrd="0" destOrd="0" presId="urn:microsoft.com/office/officeart/2005/8/layout/list1"/>
    <dgm:cxn modelId="{2C40CAF5-A6F6-42F8-B672-ABFFD9BC9FA2}" type="presParOf" srcId="{5E692F63-3609-4CEE-A118-F02394ED15BD}" destId="{E596AEA6-F490-4BB4-8282-045F9444D500}" srcOrd="0" destOrd="0" presId="urn:microsoft.com/office/officeart/2005/8/layout/list1"/>
    <dgm:cxn modelId="{FF936A14-E508-413E-B168-70889E8CBDE8}" type="presParOf" srcId="{5E692F63-3609-4CEE-A118-F02394ED15BD}" destId="{ACA7C421-812C-4329-BC5A-3D5B90E5FBB1}" srcOrd="1" destOrd="0" presId="urn:microsoft.com/office/officeart/2005/8/layout/list1"/>
    <dgm:cxn modelId="{5D6B0958-C995-4BD0-B734-989D83A69272}" type="presParOf" srcId="{37DD8C12-4C5F-48D5-B57F-63A87C2BE7B8}" destId="{7B6714C4-F281-4B25-835C-04D10ADE1C38}" srcOrd="1" destOrd="0" presId="urn:microsoft.com/office/officeart/2005/8/layout/list1"/>
    <dgm:cxn modelId="{4EA2AC37-A51B-4236-9729-61F82D013CE6}" type="presParOf" srcId="{37DD8C12-4C5F-48D5-B57F-63A87C2BE7B8}" destId="{E431C994-20DE-4468-8746-A0AD5AA2D2D9}" srcOrd="2" destOrd="0" presId="urn:microsoft.com/office/officeart/2005/8/layout/list1"/>
    <dgm:cxn modelId="{2CF0CE91-965D-42DA-8670-8CF18DC9D946}" type="presParOf" srcId="{37DD8C12-4C5F-48D5-B57F-63A87C2BE7B8}" destId="{6AEE8D93-FF70-4AF5-86AC-809E6ED51D4D}" srcOrd="3" destOrd="0" presId="urn:microsoft.com/office/officeart/2005/8/layout/list1"/>
    <dgm:cxn modelId="{8241B67D-84A2-486B-9655-28D51EA48947}" type="presParOf" srcId="{37DD8C12-4C5F-48D5-B57F-63A87C2BE7B8}" destId="{311565C6-FFFF-4BFC-82C9-C0E24AB7EEBB}" srcOrd="4" destOrd="0" presId="urn:microsoft.com/office/officeart/2005/8/layout/list1"/>
    <dgm:cxn modelId="{2B553DEE-C816-44B9-9AD0-B1B3787757CC}" type="presParOf" srcId="{311565C6-FFFF-4BFC-82C9-C0E24AB7EEBB}" destId="{154D70A2-175E-4736-ADAE-24C05704B2C9}" srcOrd="0" destOrd="0" presId="urn:microsoft.com/office/officeart/2005/8/layout/list1"/>
    <dgm:cxn modelId="{30DF306D-298E-439B-BE66-AA266702E450}" type="presParOf" srcId="{311565C6-FFFF-4BFC-82C9-C0E24AB7EEBB}" destId="{2453B1B2-04D7-4859-833E-593524B67844}" srcOrd="1" destOrd="0" presId="urn:microsoft.com/office/officeart/2005/8/layout/list1"/>
    <dgm:cxn modelId="{5E2A57C5-4C2B-4E4D-A809-D98D125D956C}" type="presParOf" srcId="{37DD8C12-4C5F-48D5-B57F-63A87C2BE7B8}" destId="{5753B42F-7B92-4FFC-8CAA-7F39E77C0C86}" srcOrd="5" destOrd="0" presId="urn:microsoft.com/office/officeart/2005/8/layout/list1"/>
    <dgm:cxn modelId="{C0AD129E-8560-4996-BECB-0272CCE1EB1E}" type="presParOf" srcId="{37DD8C12-4C5F-48D5-B57F-63A87C2BE7B8}" destId="{83E6CDB4-CFD8-4B31-A998-E497934044D6}" srcOrd="6" destOrd="0" presId="urn:microsoft.com/office/officeart/2005/8/layout/list1"/>
    <dgm:cxn modelId="{36FB8253-3798-4BEB-92E6-F8550E0AA7E2}" type="presParOf" srcId="{37DD8C12-4C5F-48D5-B57F-63A87C2BE7B8}" destId="{39851AD0-94DE-4CA2-B3E6-D53FC771D9D6}" srcOrd="7" destOrd="0" presId="urn:microsoft.com/office/officeart/2005/8/layout/list1"/>
    <dgm:cxn modelId="{67208FF4-54CD-4FF8-8954-CD2086269AC4}" type="presParOf" srcId="{37DD8C12-4C5F-48D5-B57F-63A87C2BE7B8}" destId="{79631B8F-7E60-465C-A4ED-5ABA43197384}" srcOrd="8" destOrd="0" presId="urn:microsoft.com/office/officeart/2005/8/layout/list1"/>
    <dgm:cxn modelId="{775B3D8E-EF5D-4D8C-B9E1-6D3FB1C945F5}" type="presParOf" srcId="{79631B8F-7E60-465C-A4ED-5ABA43197384}" destId="{10857CB1-AB5A-4F97-A11F-194BE5B258B1}" srcOrd="0" destOrd="0" presId="urn:microsoft.com/office/officeart/2005/8/layout/list1"/>
    <dgm:cxn modelId="{34C94B3A-4268-4140-A5B2-585B5BADF759}" type="presParOf" srcId="{79631B8F-7E60-465C-A4ED-5ABA43197384}" destId="{62DA2931-F37A-451E-9A76-69AA0ED25471}" srcOrd="1" destOrd="0" presId="urn:microsoft.com/office/officeart/2005/8/layout/list1"/>
    <dgm:cxn modelId="{7D0BF87B-1DE4-44E6-8648-45D76E690D55}" type="presParOf" srcId="{37DD8C12-4C5F-48D5-B57F-63A87C2BE7B8}" destId="{C963A3B0-01AA-478D-AEF4-EBBF12CBD8BB}" srcOrd="9" destOrd="0" presId="urn:microsoft.com/office/officeart/2005/8/layout/list1"/>
    <dgm:cxn modelId="{CEE4A5FB-BF40-4DB5-9516-696FAABC086E}" type="presParOf" srcId="{37DD8C12-4C5F-48D5-B57F-63A87C2BE7B8}" destId="{9E66AA8B-F2AC-4A57-B3AC-6F8D7A311157}" srcOrd="10" destOrd="0" presId="urn:microsoft.com/office/officeart/2005/8/layout/list1"/>
    <dgm:cxn modelId="{444E5481-7D28-4837-869A-03AC0018A06E}" type="presParOf" srcId="{37DD8C12-4C5F-48D5-B57F-63A87C2BE7B8}" destId="{BA7041EF-4659-4921-BFD3-838A1DEB5B13}" srcOrd="11" destOrd="0" presId="urn:microsoft.com/office/officeart/2005/8/layout/list1"/>
    <dgm:cxn modelId="{634661A7-7C83-40BC-97D0-FCFB67B62DDB}" type="presParOf" srcId="{37DD8C12-4C5F-48D5-B57F-63A87C2BE7B8}" destId="{588419CE-2259-49CD-9CAA-75B9AE9F6CE8}" srcOrd="12" destOrd="0" presId="urn:microsoft.com/office/officeart/2005/8/layout/list1"/>
    <dgm:cxn modelId="{8B04065A-953B-4031-AEBF-C47C75F84D76}" type="presParOf" srcId="{588419CE-2259-49CD-9CAA-75B9AE9F6CE8}" destId="{FEF19F44-2CC7-4266-97C4-AF1766E9123B}" srcOrd="0" destOrd="0" presId="urn:microsoft.com/office/officeart/2005/8/layout/list1"/>
    <dgm:cxn modelId="{C27B4B7B-8711-4EFA-AA6B-F82F53578372}" type="presParOf" srcId="{588419CE-2259-49CD-9CAA-75B9AE9F6CE8}" destId="{74F283E2-BA33-423E-A029-2D0C4C666097}" srcOrd="1" destOrd="0" presId="urn:microsoft.com/office/officeart/2005/8/layout/list1"/>
    <dgm:cxn modelId="{27ED8782-03C6-414C-B56F-E7C0B6C866DE}" type="presParOf" srcId="{37DD8C12-4C5F-48D5-B57F-63A87C2BE7B8}" destId="{21761F15-428E-40B1-8917-22D5440E8CEF}" srcOrd="13" destOrd="0" presId="urn:microsoft.com/office/officeart/2005/8/layout/list1"/>
    <dgm:cxn modelId="{544407D5-6F95-4982-872E-89B495656EAF}" type="presParOf" srcId="{37DD8C12-4C5F-48D5-B57F-63A87C2BE7B8}" destId="{6A69B074-A4D6-4C31-9727-BA29C87E9BE9}" srcOrd="14" destOrd="0" presId="urn:microsoft.com/office/officeart/2005/8/layout/list1"/>
    <dgm:cxn modelId="{E02FA35F-F998-48A5-8583-9DB3021F105A}" type="presParOf" srcId="{37DD8C12-4C5F-48D5-B57F-63A87C2BE7B8}" destId="{7BD628C9-0311-4037-89BF-3886E4B4A1B1}" srcOrd="15" destOrd="0" presId="urn:microsoft.com/office/officeart/2005/8/layout/list1"/>
    <dgm:cxn modelId="{A4C24CC5-D799-468A-A4F7-8DD45C39924B}" type="presParOf" srcId="{37DD8C12-4C5F-48D5-B57F-63A87C2BE7B8}" destId="{AE159822-6603-44D9-AC78-61084DCDFF3A}" srcOrd="16" destOrd="0" presId="urn:microsoft.com/office/officeart/2005/8/layout/list1"/>
    <dgm:cxn modelId="{35857261-DD76-47FD-A55A-D97C463BDDBE}" type="presParOf" srcId="{AE159822-6603-44D9-AC78-61084DCDFF3A}" destId="{4C61B5DC-8F3F-417D-A731-0D0D945E8AAA}" srcOrd="0" destOrd="0" presId="urn:microsoft.com/office/officeart/2005/8/layout/list1"/>
    <dgm:cxn modelId="{DABB0CD5-7AA8-4669-91F5-A6E8500286C6}" type="presParOf" srcId="{AE159822-6603-44D9-AC78-61084DCDFF3A}" destId="{4F34DF48-4C45-4A24-9006-BEB7582A3E8C}" srcOrd="1" destOrd="0" presId="urn:microsoft.com/office/officeart/2005/8/layout/list1"/>
    <dgm:cxn modelId="{DA8DC8D8-C7CD-414A-9FC8-85205421EFED}" type="presParOf" srcId="{37DD8C12-4C5F-48D5-B57F-63A87C2BE7B8}" destId="{BA79B929-62E0-484F-8479-6098EA8C5067}" srcOrd="17" destOrd="0" presId="urn:microsoft.com/office/officeart/2005/8/layout/list1"/>
    <dgm:cxn modelId="{A51DDFC4-8111-4024-92BD-C9E8299CE364}" type="presParOf" srcId="{37DD8C12-4C5F-48D5-B57F-63A87C2BE7B8}" destId="{9137413D-430D-402D-85AA-194EA508E6A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E2D004-219A-43B1-AC9E-943061913E7B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E6269A-FD6C-4ABC-8701-C1BB65E73156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/@id</a:t>
          </a:r>
          <a:endParaRPr lang="pt-BR" dirty="0"/>
        </a:p>
      </dgm:t>
    </dgm:pt>
    <dgm:pt modelId="{74EF1D85-0E5D-4C52-ADD0-C8C00ECA461A}" type="parTrans" cxnId="{F9D1D0F7-C102-47A2-A55B-BB8331430BCC}">
      <dgm:prSet/>
      <dgm:spPr/>
      <dgm:t>
        <a:bodyPr/>
        <a:lstStyle/>
        <a:p>
          <a:endParaRPr lang="pt-BR"/>
        </a:p>
      </dgm:t>
    </dgm:pt>
    <dgm:pt modelId="{627A2718-A3F1-4530-93AC-933C848F1096}" type="sibTrans" cxnId="{F9D1D0F7-C102-47A2-A55B-BB8331430BCC}">
      <dgm:prSet/>
      <dgm:spPr/>
      <dgm:t>
        <a:bodyPr/>
        <a:lstStyle/>
        <a:p>
          <a:endParaRPr lang="pt-BR"/>
        </a:p>
      </dgm:t>
    </dgm:pt>
    <dgm:pt modelId="{F7B61A2C-AEAA-475C-A1EB-71B5F10A48A0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/@id</a:t>
          </a:r>
          <a:endParaRPr lang="pt-BR" dirty="0"/>
        </a:p>
      </dgm:t>
    </dgm:pt>
    <dgm:pt modelId="{E141BDE0-E59C-4FF9-834A-6C50AE1A33D3}" type="parTrans" cxnId="{6A86FAFA-7DB0-4363-A7FC-E76354F2C44B}">
      <dgm:prSet/>
      <dgm:spPr/>
      <dgm:t>
        <a:bodyPr/>
        <a:lstStyle/>
        <a:p>
          <a:endParaRPr lang="pt-BR"/>
        </a:p>
      </dgm:t>
    </dgm:pt>
    <dgm:pt modelId="{FE26B2C4-E472-405B-BE59-DA4818D1582B}" type="sibTrans" cxnId="{6A86FAFA-7DB0-4363-A7FC-E76354F2C44B}">
      <dgm:prSet/>
      <dgm:spPr/>
      <dgm:t>
        <a:bodyPr/>
        <a:lstStyle/>
        <a:p>
          <a:endParaRPr lang="pt-BR"/>
        </a:p>
      </dgm:t>
    </dgm:pt>
    <dgm:pt modelId="{77D6E005-177A-467A-BD8C-2F2626290EBA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/@version</a:t>
          </a:r>
          <a:endParaRPr lang="pt-BR" dirty="0"/>
        </a:p>
      </dgm:t>
    </dgm:pt>
    <dgm:pt modelId="{8C8D6348-3AA9-44E9-8941-172044A89F17}" type="parTrans" cxnId="{6922FBD7-88A3-4315-BC08-730ECA604013}">
      <dgm:prSet/>
      <dgm:spPr/>
      <dgm:t>
        <a:bodyPr/>
        <a:lstStyle/>
        <a:p>
          <a:endParaRPr lang="pt-BR"/>
        </a:p>
      </dgm:t>
    </dgm:pt>
    <dgm:pt modelId="{EAC5ED78-20A1-4573-981F-1C3D1EE50FA3}" type="sibTrans" cxnId="{6922FBD7-88A3-4315-BC08-730ECA604013}">
      <dgm:prSet/>
      <dgm:spPr/>
      <dgm:t>
        <a:bodyPr/>
        <a:lstStyle/>
        <a:p>
          <a:endParaRPr lang="pt-BR"/>
        </a:p>
      </dgm:t>
    </dgm:pt>
    <dgm:pt modelId="{EF256DC1-4778-4C53-8412-185484BA4C81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/@</a:t>
          </a:r>
          <a:r>
            <a:rPr lang="pt-BR" dirty="0" err="1" smtClean="0"/>
            <a:t>name</a:t>
          </a:r>
          <a:endParaRPr lang="pt-BR" dirty="0"/>
        </a:p>
      </dgm:t>
    </dgm:pt>
    <dgm:pt modelId="{C68BA327-63EC-4E8E-9E33-BA01C714B7EF}" type="parTrans" cxnId="{83A3B14E-BFEF-49D1-ADEB-F17C4BD896F2}">
      <dgm:prSet/>
      <dgm:spPr/>
      <dgm:t>
        <a:bodyPr/>
        <a:lstStyle/>
        <a:p>
          <a:endParaRPr lang="pt-BR"/>
        </a:p>
      </dgm:t>
    </dgm:pt>
    <dgm:pt modelId="{44003C81-90C7-43E6-8AA0-0F4A30E9B828}" type="sibTrans" cxnId="{83A3B14E-BFEF-49D1-ADEB-F17C4BD896F2}">
      <dgm:prSet/>
      <dgm:spPr/>
      <dgm:t>
        <a:bodyPr/>
        <a:lstStyle/>
        <a:p>
          <a:endParaRPr lang="pt-BR"/>
        </a:p>
      </dgm:t>
    </dgm:pt>
    <dgm:pt modelId="{E3F87A13-BE55-456D-8123-C012F78EB61F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/@</a:t>
          </a:r>
          <a:r>
            <a:rPr lang="pt-BR" dirty="0" err="1" smtClean="0"/>
            <a:t>short-description</a:t>
          </a:r>
          <a:endParaRPr lang="pt-BR" dirty="0"/>
        </a:p>
      </dgm:t>
    </dgm:pt>
    <dgm:pt modelId="{204F916C-191E-49F6-9E3E-E6461E38CDC4}" type="parTrans" cxnId="{C8062472-473E-429B-BB33-BC1282312C67}">
      <dgm:prSet/>
      <dgm:spPr/>
      <dgm:t>
        <a:bodyPr/>
        <a:lstStyle/>
        <a:p>
          <a:endParaRPr lang="pt-BR"/>
        </a:p>
      </dgm:t>
    </dgm:pt>
    <dgm:pt modelId="{846381C7-C0E4-4984-B835-061125ACD67F}" type="sibTrans" cxnId="{C8062472-473E-429B-BB33-BC1282312C67}">
      <dgm:prSet/>
      <dgm:spPr/>
      <dgm:t>
        <a:bodyPr/>
        <a:lstStyle/>
        <a:p>
          <a:endParaRPr lang="pt-BR"/>
        </a:p>
      </dgm:t>
    </dgm:pt>
    <dgm:pt modelId="{1751F505-0EB4-4843-8F9D-E0169E4BF1F2}" type="pres">
      <dgm:prSet presAssocID="{1EE2D004-219A-43B1-AC9E-943061913E7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7AAA4F2-A52B-4CFD-B9DB-AAD9FB598C8F}" type="pres">
      <dgm:prSet presAssocID="{D3E6269A-FD6C-4ABC-8701-C1BB65E73156}" presName="parentLin" presStyleCnt="0"/>
      <dgm:spPr/>
    </dgm:pt>
    <dgm:pt modelId="{DB7266BD-631B-4BFE-A69F-76F9B8722F8B}" type="pres">
      <dgm:prSet presAssocID="{D3E6269A-FD6C-4ABC-8701-C1BB65E73156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53CBEE8A-950C-4E88-94C9-A173949AEEA6}" type="pres">
      <dgm:prSet presAssocID="{D3E6269A-FD6C-4ABC-8701-C1BB65E73156}" presName="parentText" presStyleLbl="node1" presStyleIdx="0" presStyleCnt="5" custScaleX="1078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213DDE-6E02-4C76-8CDB-ACAA946256F6}" type="pres">
      <dgm:prSet presAssocID="{D3E6269A-FD6C-4ABC-8701-C1BB65E73156}" presName="negativeSpace" presStyleCnt="0"/>
      <dgm:spPr/>
    </dgm:pt>
    <dgm:pt modelId="{BC2A0815-A546-4442-967C-75EDB0CDFA85}" type="pres">
      <dgm:prSet presAssocID="{D3E6269A-FD6C-4ABC-8701-C1BB65E73156}" presName="childText" presStyleLbl="conFgAcc1" presStyleIdx="0" presStyleCnt="5">
        <dgm:presLayoutVars>
          <dgm:bulletEnabled val="1"/>
        </dgm:presLayoutVars>
      </dgm:prSet>
      <dgm:spPr/>
    </dgm:pt>
    <dgm:pt modelId="{4A8D3904-73FF-455A-B557-36071ED81525}" type="pres">
      <dgm:prSet presAssocID="{627A2718-A3F1-4530-93AC-933C848F1096}" presName="spaceBetweenRectangles" presStyleCnt="0"/>
      <dgm:spPr/>
    </dgm:pt>
    <dgm:pt modelId="{97B6E012-0C17-479E-9D68-D4FEF8A7C420}" type="pres">
      <dgm:prSet presAssocID="{F7B61A2C-AEAA-475C-A1EB-71B5F10A48A0}" presName="parentLin" presStyleCnt="0"/>
      <dgm:spPr/>
    </dgm:pt>
    <dgm:pt modelId="{1E911752-6081-4146-B977-C1173F5F5DF7}" type="pres">
      <dgm:prSet presAssocID="{F7B61A2C-AEAA-475C-A1EB-71B5F10A48A0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A22A90C6-4AAD-45B3-91B5-88DE2396D80A}" type="pres">
      <dgm:prSet presAssocID="{F7B61A2C-AEAA-475C-A1EB-71B5F10A48A0}" presName="parentText" presStyleLbl="node1" presStyleIdx="1" presStyleCnt="5" custScaleX="1078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8D3577-2630-445B-A316-2A8691373FAB}" type="pres">
      <dgm:prSet presAssocID="{F7B61A2C-AEAA-475C-A1EB-71B5F10A48A0}" presName="negativeSpace" presStyleCnt="0"/>
      <dgm:spPr/>
    </dgm:pt>
    <dgm:pt modelId="{3F365346-CA57-489C-B281-60988CC63F49}" type="pres">
      <dgm:prSet presAssocID="{F7B61A2C-AEAA-475C-A1EB-71B5F10A48A0}" presName="childText" presStyleLbl="conFgAcc1" presStyleIdx="1" presStyleCnt="5">
        <dgm:presLayoutVars>
          <dgm:bulletEnabled val="1"/>
        </dgm:presLayoutVars>
      </dgm:prSet>
      <dgm:spPr/>
    </dgm:pt>
    <dgm:pt modelId="{AF6E5EEE-09B5-4AEE-8A8C-8C6FF58D321F}" type="pres">
      <dgm:prSet presAssocID="{FE26B2C4-E472-405B-BE59-DA4818D1582B}" presName="spaceBetweenRectangles" presStyleCnt="0"/>
      <dgm:spPr/>
    </dgm:pt>
    <dgm:pt modelId="{23D249E9-19A0-4294-A394-A4BDC3913293}" type="pres">
      <dgm:prSet presAssocID="{77D6E005-177A-467A-BD8C-2F2626290EBA}" presName="parentLin" presStyleCnt="0"/>
      <dgm:spPr/>
    </dgm:pt>
    <dgm:pt modelId="{23B0B2F3-D371-422B-9D51-17AE988555F2}" type="pres">
      <dgm:prSet presAssocID="{77D6E005-177A-467A-BD8C-2F2626290EBA}" presName="parentLeftMargin" presStyleLbl="node1" presStyleIdx="1" presStyleCnt="5"/>
      <dgm:spPr/>
      <dgm:t>
        <a:bodyPr/>
        <a:lstStyle/>
        <a:p>
          <a:endParaRPr lang="pt-BR"/>
        </a:p>
      </dgm:t>
    </dgm:pt>
    <dgm:pt modelId="{EB6CA4B6-88E9-4AA7-9D1D-ED15F094DB71}" type="pres">
      <dgm:prSet presAssocID="{77D6E005-177A-467A-BD8C-2F2626290EBA}" presName="parentText" presStyleLbl="node1" presStyleIdx="2" presStyleCnt="5" custScaleX="1078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33493F-7F49-4A83-87D6-D93CCCD7D0B6}" type="pres">
      <dgm:prSet presAssocID="{77D6E005-177A-467A-BD8C-2F2626290EBA}" presName="negativeSpace" presStyleCnt="0"/>
      <dgm:spPr/>
    </dgm:pt>
    <dgm:pt modelId="{850ABBD0-D102-47DE-B48F-E0C32937672F}" type="pres">
      <dgm:prSet presAssocID="{77D6E005-177A-467A-BD8C-2F2626290EBA}" presName="childText" presStyleLbl="conFgAcc1" presStyleIdx="2" presStyleCnt="5">
        <dgm:presLayoutVars>
          <dgm:bulletEnabled val="1"/>
        </dgm:presLayoutVars>
      </dgm:prSet>
      <dgm:spPr/>
    </dgm:pt>
    <dgm:pt modelId="{5294947C-0298-47CB-8CDA-DCDD66601EC1}" type="pres">
      <dgm:prSet presAssocID="{EAC5ED78-20A1-4573-981F-1C3D1EE50FA3}" presName="spaceBetweenRectangles" presStyleCnt="0"/>
      <dgm:spPr/>
    </dgm:pt>
    <dgm:pt modelId="{E01CFED5-6CC0-4260-BE3D-96D7699E8B0B}" type="pres">
      <dgm:prSet presAssocID="{E3F87A13-BE55-456D-8123-C012F78EB61F}" presName="parentLin" presStyleCnt="0"/>
      <dgm:spPr/>
    </dgm:pt>
    <dgm:pt modelId="{F311356B-16B7-4078-9776-8C75A53C404E}" type="pres">
      <dgm:prSet presAssocID="{E3F87A13-BE55-456D-8123-C012F78EB61F}" presName="parentLeftMargin" presStyleLbl="node1" presStyleIdx="2" presStyleCnt="5"/>
      <dgm:spPr/>
      <dgm:t>
        <a:bodyPr/>
        <a:lstStyle/>
        <a:p>
          <a:endParaRPr lang="pt-BR"/>
        </a:p>
      </dgm:t>
    </dgm:pt>
    <dgm:pt modelId="{787C2A7F-B455-492D-9A32-23957CC8AD47}" type="pres">
      <dgm:prSet presAssocID="{E3F87A13-BE55-456D-8123-C012F78EB61F}" presName="parentText" presStyleLbl="node1" presStyleIdx="3" presStyleCnt="5" custScaleX="1078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5EF8ED-F2F7-4C30-9D53-07182B2E52E8}" type="pres">
      <dgm:prSet presAssocID="{E3F87A13-BE55-456D-8123-C012F78EB61F}" presName="negativeSpace" presStyleCnt="0"/>
      <dgm:spPr/>
    </dgm:pt>
    <dgm:pt modelId="{14A420B4-65A9-4CC3-9EB7-08F4C8E459DD}" type="pres">
      <dgm:prSet presAssocID="{E3F87A13-BE55-456D-8123-C012F78EB61F}" presName="childText" presStyleLbl="conFgAcc1" presStyleIdx="3" presStyleCnt="5">
        <dgm:presLayoutVars>
          <dgm:bulletEnabled val="1"/>
        </dgm:presLayoutVars>
      </dgm:prSet>
      <dgm:spPr/>
    </dgm:pt>
    <dgm:pt modelId="{7563F751-C14E-400E-A1ED-8BFB1D116E1B}" type="pres">
      <dgm:prSet presAssocID="{846381C7-C0E4-4984-B835-061125ACD67F}" presName="spaceBetweenRectangles" presStyleCnt="0"/>
      <dgm:spPr/>
    </dgm:pt>
    <dgm:pt modelId="{0D9DC5E1-B51F-461A-B6AE-60CC832CC261}" type="pres">
      <dgm:prSet presAssocID="{EF256DC1-4778-4C53-8412-185484BA4C81}" presName="parentLin" presStyleCnt="0"/>
      <dgm:spPr/>
    </dgm:pt>
    <dgm:pt modelId="{1579E980-A235-4AF0-805D-7533D3482D5B}" type="pres">
      <dgm:prSet presAssocID="{EF256DC1-4778-4C53-8412-185484BA4C81}" presName="parentLeftMargin" presStyleLbl="node1" presStyleIdx="3" presStyleCnt="5"/>
      <dgm:spPr/>
      <dgm:t>
        <a:bodyPr/>
        <a:lstStyle/>
        <a:p>
          <a:endParaRPr lang="pt-BR"/>
        </a:p>
      </dgm:t>
    </dgm:pt>
    <dgm:pt modelId="{3EB44E67-11D9-451E-BEA0-8DAF4394C983}" type="pres">
      <dgm:prSet presAssocID="{EF256DC1-4778-4C53-8412-185484BA4C81}" presName="parentText" presStyleLbl="node1" presStyleIdx="4" presStyleCnt="5" custScaleX="1078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957F08-2330-485D-A9F1-7FE476E6EE05}" type="pres">
      <dgm:prSet presAssocID="{EF256DC1-4778-4C53-8412-185484BA4C81}" presName="negativeSpace" presStyleCnt="0"/>
      <dgm:spPr/>
    </dgm:pt>
    <dgm:pt modelId="{2B8C9E69-564F-4ADF-ADAD-279505AA2A73}" type="pres">
      <dgm:prSet presAssocID="{EF256DC1-4778-4C53-8412-185484BA4C8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E467299-B09F-4B67-AC47-1C6992C3D1D5}" type="presOf" srcId="{EF256DC1-4778-4C53-8412-185484BA4C81}" destId="{1579E980-A235-4AF0-805D-7533D3482D5B}" srcOrd="0" destOrd="0" presId="urn:microsoft.com/office/officeart/2005/8/layout/list1"/>
    <dgm:cxn modelId="{83A3B14E-BFEF-49D1-ADEB-F17C4BD896F2}" srcId="{1EE2D004-219A-43B1-AC9E-943061913E7B}" destId="{EF256DC1-4778-4C53-8412-185484BA4C81}" srcOrd="4" destOrd="0" parTransId="{C68BA327-63EC-4E8E-9E33-BA01C714B7EF}" sibTransId="{44003C81-90C7-43E6-8AA0-0F4A30E9B828}"/>
    <dgm:cxn modelId="{09F31D99-E4C7-4674-B447-88D7BFEB5C98}" type="presOf" srcId="{D3E6269A-FD6C-4ABC-8701-C1BB65E73156}" destId="{53CBEE8A-950C-4E88-94C9-A173949AEEA6}" srcOrd="1" destOrd="0" presId="urn:microsoft.com/office/officeart/2005/8/layout/list1"/>
    <dgm:cxn modelId="{CA64DCE8-6497-4175-8516-BBA37563FB5A}" type="presOf" srcId="{77D6E005-177A-467A-BD8C-2F2626290EBA}" destId="{EB6CA4B6-88E9-4AA7-9D1D-ED15F094DB71}" srcOrd="1" destOrd="0" presId="urn:microsoft.com/office/officeart/2005/8/layout/list1"/>
    <dgm:cxn modelId="{6A86FAFA-7DB0-4363-A7FC-E76354F2C44B}" srcId="{1EE2D004-219A-43B1-AC9E-943061913E7B}" destId="{F7B61A2C-AEAA-475C-A1EB-71B5F10A48A0}" srcOrd="1" destOrd="0" parTransId="{E141BDE0-E59C-4FF9-834A-6C50AE1A33D3}" sibTransId="{FE26B2C4-E472-405B-BE59-DA4818D1582B}"/>
    <dgm:cxn modelId="{F9D1D0F7-C102-47A2-A55B-BB8331430BCC}" srcId="{1EE2D004-219A-43B1-AC9E-943061913E7B}" destId="{D3E6269A-FD6C-4ABC-8701-C1BB65E73156}" srcOrd="0" destOrd="0" parTransId="{74EF1D85-0E5D-4C52-ADD0-C8C00ECA461A}" sibTransId="{627A2718-A3F1-4530-93AC-933C848F1096}"/>
    <dgm:cxn modelId="{EF8C12C8-37A1-44D4-A483-376BEEE73B60}" type="presOf" srcId="{E3F87A13-BE55-456D-8123-C012F78EB61F}" destId="{787C2A7F-B455-492D-9A32-23957CC8AD47}" srcOrd="1" destOrd="0" presId="urn:microsoft.com/office/officeart/2005/8/layout/list1"/>
    <dgm:cxn modelId="{C8062472-473E-429B-BB33-BC1282312C67}" srcId="{1EE2D004-219A-43B1-AC9E-943061913E7B}" destId="{E3F87A13-BE55-456D-8123-C012F78EB61F}" srcOrd="3" destOrd="0" parTransId="{204F916C-191E-49F6-9E3E-E6461E38CDC4}" sibTransId="{846381C7-C0E4-4984-B835-061125ACD67F}"/>
    <dgm:cxn modelId="{E64C4850-F27D-4162-88A7-03DB4BBCCD37}" type="presOf" srcId="{1EE2D004-219A-43B1-AC9E-943061913E7B}" destId="{1751F505-0EB4-4843-8F9D-E0169E4BF1F2}" srcOrd="0" destOrd="0" presId="urn:microsoft.com/office/officeart/2005/8/layout/list1"/>
    <dgm:cxn modelId="{72BD3982-58A1-40E9-901A-C3100272988E}" type="presOf" srcId="{F7B61A2C-AEAA-475C-A1EB-71B5F10A48A0}" destId="{A22A90C6-4AAD-45B3-91B5-88DE2396D80A}" srcOrd="1" destOrd="0" presId="urn:microsoft.com/office/officeart/2005/8/layout/list1"/>
    <dgm:cxn modelId="{6922FBD7-88A3-4315-BC08-730ECA604013}" srcId="{1EE2D004-219A-43B1-AC9E-943061913E7B}" destId="{77D6E005-177A-467A-BD8C-2F2626290EBA}" srcOrd="2" destOrd="0" parTransId="{8C8D6348-3AA9-44E9-8941-172044A89F17}" sibTransId="{EAC5ED78-20A1-4573-981F-1C3D1EE50FA3}"/>
    <dgm:cxn modelId="{F1B8A5BC-9D11-45C4-9D4E-0EFB1835E525}" type="presOf" srcId="{EF256DC1-4778-4C53-8412-185484BA4C81}" destId="{3EB44E67-11D9-451E-BEA0-8DAF4394C983}" srcOrd="1" destOrd="0" presId="urn:microsoft.com/office/officeart/2005/8/layout/list1"/>
    <dgm:cxn modelId="{5071883A-BDF7-4AFD-9EA2-CA593F6DECB4}" type="presOf" srcId="{D3E6269A-FD6C-4ABC-8701-C1BB65E73156}" destId="{DB7266BD-631B-4BFE-A69F-76F9B8722F8B}" srcOrd="0" destOrd="0" presId="urn:microsoft.com/office/officeart/2005/8/layout/list1"/>
    <dgm:cxn modelId="{19A41785-FD24-4991-A82A-D3037D5F77BA}" type="presOf" srcId="{77D6E005-177A-467A-BD8C-2F2626290EBA}" destId="{23B0B2F3-D371-422B-9D51-17AE988555F2}" srcOrd="0" destOrd="0" presId="urn:microsoft.com/office/officeart/2005/8/layout/list1"/>
    <dgm:cxn modelId="{D89F146E-73D9-4069-8F7E-0A3975459B44}" type="presOf" srcId="{E3F87A13-BE55-456D-8123-C012F78EB61F}" destId="{F311356B-16B7-4078-9776-8C75A53C404E}" srcOrd="0" destOrd="0" presId="urn:microsoft.com/office/officeart/2005/8/layout/list1"/>
    <dgm:cxn modelId="{56F8F680-0284-46CB-AEA1-D97520DB68F6}" type="presOf" srcId="{F7B61A2C-AEAA-475C-A1EB-71B5F10A48A0}" destId="{1E911752-6081-4146-B977-C1173F5F5DF7}" srcOrd="0" destOrd="0" presId="urn:microsoft.com/office/officeart/2005/8/layout/list1"/>
    <dgm:cxn modelId="{05CE3E87-431B-4B4D-9768-5BD9905A4ECF}" type="presParOf" srcId="{1751F505-0EB4-4843-8F9D-E0169E4BF1F2}" destId="{87AAA4F2-A52B-4CFD-B9DB-AAD9FB598C8F}" srcOrd="0" destOrd="0" presId="urn:microsoft.com/office/officeart/2005/8/layout/list1"/>
    <dgm:cxn modelId="{0D2D2563-344D-4BE1-9E7A-FE8A199F30FB}" type="presParOf" srcId="{87AAA4F2-A52B-4CFD-B9DB-AAD9FB598C8F}" destId="{DB7266BD-631B-4BFE-A69F-76F9B8722F8B}" srcOrd="0" destOrd="0" presId="urn:microsoft.com/office/officeart/2005/8/layout/list1"/>
    <dgm:cxn modelId="{C19309A9-C4E8-4577-9C80-ADC0B8A85924}" type="presParOf" srcId="{87AAA4F2-A52B-4CFD-B9DB-AAD9FB598C8F}" destId="{53CBEE8A-950C-4E88-94C9-A173949AEEA6}" srcOrd="1" destOrd="0" presId="urn:microsoft.com/office/officeart/2005/8/layout/list1"/>
    <dgm:cxn modelId="{1F57A543-7129-484A-A023-70952C6A45C5}" type="presParOf" srcId="{1751F505-0EB4-4843-8F9D-E0169E4BF1F2}" destId="{E2213DDE-6E02-4C76-8CDB-ACAA946256F6}" srcOrd="1" destOrd="0" presId="urn:microsoft.com/office/officeart/2005/8/layout/list1"/>
    <dgm:cxn modelId="{36A6EFFD-BBCC-459B-97B4-741D9571D4AD}" type="presParOf" srcId="{1751F505-0EB4-4843-8F9D-E0169E4BF1F2}" destId="{BC2A0815-A546-4442-967C-75EDB0CDFA85}" srcOrd="2" destOrd="0" presId="urn:microsoft.com/office/officeart/2005/8/layout/list1"/>
    <dgm:cxn modelId="{C6166D16-8CE5-4AF9-A18E-5E64987F6960}" type="presParOf" srcId="{1751F505-0EB4-4843-8F9D-E0169E4BF1F2}" destId="{4A8D3904-73FF-455A-B557-36071ED81525}" srcOrd="3" destOrd="0" presId="urn:microsoft.com/office/officeart/2005/8/layout/list1"/>
    <dgm:cxn modelId="{8207D8E2-9AAD-47DE-AFD5-FC825ECAB57F}" type="presParOf" srcId="{1751F505-0EB4-4843-8F9D-E0169E4BF1F2}" destId="{97B6E012-0C17-479E-9D68-D4FEF8A7C420}" srcOrd="4" destOrd="0" presId="urn:microsoft.com/office/officeart/2005/8/layout/list1"/>
    <dgm:cxn modelId="{A0416483-8822-4FBE-A766-543947BA7888}" type="presParOf" srcId="{97B6E012-0C17-479E-9D68-D4FEF8A7C420}" destId="{1E911752-6081-4146-B977-C1173F5F5DF7}" srcOrd="0" destOrd="0" presId="urn:microsoft.com/office/officeart/2005/8/layout/list1"/>
    <dgm:cxn modelId="{596D8E13-A322-47C9-A4E5-C7F1984A48DD}" type="presParOf" srcId="{97B6E012-0C17-479E-9D68-D4FEF8A7C420}" destId="{A22A90C6-4AAD-45B3-91B5-88DE2396D80A}" srcOrd="1" destOrd="0" presId="urn:microsoft.com/office/officeart/2005/8/layout/list1"/>
    <dgm:cxn modelId="{07E09B0C-D893-4211-9E8F-3049382447F2}" type="presParOf" srcId="{1751F505-0EB4-4843-8F9D-E0169E4BF1F2}" destId="{F78D3577-2630-445B-A316-2A8691373FAB}" srcOrd="5" destOrd="0" presId="urn:microsoft.com/office/officeart/2005/8/layout/list1"/>
    <dgm:cxn modelId="{1F323428-D723-4ABD-9591-474C20F7A7C2}" type="presParOf" srcId="{1751F505-0EB4-4843-8F9D-E0169E4BF1F2}" destId="{3F365346-CA57-489C-B281-60988CC63F49}" srcOrd="6" destOrd="0" presId="urn:microsoft.com/office/officeart/2005/8/layout/list1"/>
    <dgm:cxn modelId="{05309865-53EC-4A78-8185-941BCB5CE7A7}" type="presParOf" srcId="{1751F505-0EB4-4843-8F9D-E0169E4BF1F2}" destId="{AF6E5EEE-09B5-4AEE-8A8C-8C6FF58D321F}" srcOrd="7" destOrd="0" presId="urn:microsoft.com/office/officeart/2005/8/layout/list1"/>
    <dgm:cxn modelId="{CBDBBB8B-4C96-4ADC-BE7B-E99A44A156B3}" type="presParOf" srcId="{1751F505-0EB4-4843-8F9D-E0169E4BF1F2}" destId="{23D249E9-19A0-4294-A394-A4BDC3913293}" srcOrd="8" destOrd="0" presId="urn:microsoft.com/office/officeart/2005/8/layout/list1"/>
    <dgm:cxn modelId="{28A33F68-7512-41AD-BCD8-EB4CF36E3052}" type="presParOf" srcId="{23D249E9-19A0-4294-A394-A4BDC3913293}" destId="{23B0B2F3-D371-422B-9D51-17AE988555F2}" srcOrd="0" destOrd="0" presId="urn:microsoft.com/office/officeart/2005/8/layout/list1"/>
    <dgm:cxn modelId="{DC6FB607-0765-4E43-8CA5-D04D0382F5FB}" type="presParOf" srcId="{23D249E9-19A0-4294-A394-A4BDC3913293}" destId="{EB6CA4B6-88E9-4AA7-9D1D-ED15F094DB71}" srcOrd="1" destOrd="0" presId="urn:microsoft.com/office/officeart/2005/8/layout/list1"/>
    <dgm:cxn modelId="{845A40B4-8B9D-4FB3-952A-FD25A700620F}" type="presParOf" srcId="{1751F505-0EB4-4843-8F9D-E0169E4BF1F2}" destId="{9233493F-7F49-4A83-87D6-D93CCCD7D0B6}" srcOrd="9" destOrd="0" presId="urn:microsoft.com/office/officeart/2005/8/layout/list1"/>
    <dgm:cxn modelId="{B2BDF61D-F6ED-47B8-93AE-A3D8C4CE8D77}" type="presParOf" srcId="{1751F505-0EB4-4843-8F9D-E0169E4BF1F2}" destId="{850ABBD0-D102-47DE-B48F-E0C32937672F}" srcOrd="10" destOrd="0" presId="urn:microsoft.com/office/officeart/2005/8/layout/list1"/>
    <dgm:cxn modelId="{8D940998-FBE9-4673-8C28-776C64FF3FC8}" type="presParOf" srcId="{1751F505-0EB4-4843-8F9D-E0169E4BF1F2}" destId="{5294947C-0298-47CB-8CDA-DCDD66601EC1}" srcOrd="11" destOrd="0" presId="urn:microsoft.com/office/officeart/2005/8/layout/list1"/>
    <dgm:cxn modelId="{6D49B4DE-7B72-4147-9378-73AF2908B3F7}" type="presParOf" srcId="{1751F505-0EB4-4843-8F9D-E0169E4BF1F2}" destId="{E01CFED5-6CC0-4260-BE3D-96D7699E8B0B}" srcOrd="12" destOrd="0" presId="urn:microsoft.com/office/officeart/2005/8/layout/list1"/>
    <dgm:cxn modelId="{2DF66D74-B542-40F5-B577-8A141FCA6AC3}" type="presParOf" srcId="{E01CFED5-6CC0-4260-BE3D-96D7699E8B0B}" destId="{F311356B-16B7-4078-9776-8C75A53C404E}" srcOrd="0" destOrd="0" presId="urn:microsoft.com/office/officeart/2005/8/layout/list1"/>
    <dgm:cxn modelId="{08F43A98-9E65-49DA-8B97-5CDB26F53658}" type="presParOf" srcId="{E01CFED5-6CC0-4260-BE3D-96D7699E8B0B}" destId="{787C2A7F-B455-492D-9A32-23957CC8AD47}" srcOrd="1" destOrd="0" presId="urn:microsoft.com/office/officeart/2005/8/layout/list1"/>
    <dgm:cxn modelId="{17902683-3567-415F-BF7D-2175ED919F5D}" type="presParOf" srcId="{1751F505-0EB4-4843-8F9D-E0169E4BF1F2}" destId="{3E5EF8ED-F2F7-4C30-9D53-07182B2E52E8}" srcOrd="13" destOrd="0" presId="urn:microsoft.com/office/officeart/2005/8/layout/list1"/>
    <dgm:cxn modelId="{C479DBC8-636B-4998-9FD1-CD7ED8A9F83F}" type="presParOf" srcId="{1751F505-0EB4-4843-8F9D-E0169E4BF1F2}" destId="{14A420B4-65A9-4CC3-9EB7-08F4C8E459DD}" srcOrd="14" destOrd="0" presId="urn:microsoft.com/office/officeart/2005/8/layout/list1"/>
    <dgm:cxn modelId="{3D7584EE-562A-4776-B717-89C253C18CBA}" type="presParOf" srcId="{1751F505-0EB4-4843-8F9D-E0169E4BF1F2}" destId="{7563F751-C14E-400E-A1ED-8BFB1D116E1B}" srcOrd="15" destOrd="0" presId="urn:microsoft.com/office/officeart/2005/8/layout/list1"/>
    <dgm:cxn modelId="{2D23608E-E027-454E-8860-92AC54896839}" type="presParOf" srcId="{1751F505-0EB4-4843-8F9D-E0169E4BF1F2}" destId="{0D9DC5E1-B51F-461A-B6AE-60CC832CC261}" srcOrd="16" destOrd="0" presId="urn:microsoft.com/office/officeart/2005/8/layout/list1"/>
    <dgm:cxn modelId="{E01B1F87-0B82-4FF4-8E95-F2714A92342F}" type="presParOf" srcId="{0D9DC5E1-B51F-461A-B6AE-60CC832CC261}" destId="{1579E980-A235-4AF0-805D-7533D3482D5B}" srcOrd="0" destOrd="0" presId="urn:microsoft.com/office/officeart/2005/8/layout/list1"/>
    <dgm:cxn modelId="{35DBC67A-BFC2-41CD-A2F9-D9F3D65585B5}" type="presParOf" srcId="{0D9DC5E1-B51F-461A-B6AE-60CC832CC261}" destId="{3EB44E67-11D9-451E-BEA0-8DAF4394C983}" srcOrd="1" destOrd="0" presId="urn:microsoft.com/office/officeart/2005/8/layout/list1"/>
    <dgm:cxn modelId="{86C80CE1-3AB8-49DB-BD67-8B9E8C9FC2B2}" type="presParOf" srcId="{1751F505-0EB4-4843-8F9D-E0169E4BF1F2}" destId="{56957F08-2330-485D-A9F1-7FE476E6EE05}" srcOrd="17" destOrd="0" presId="urn:microsoft.com/office/officeart/2005/8/layout/list1"/>
    <dgm:cxn modelId="{E9E7C58D-D052-4CE7-8F30-4F0F2D2F929F}" type="presParOf" srcId="{1751F505-0EB4-4843-8F9D-E0169E4BF1F2}" destId="{2B8C9E69-564F-4ADF-ADAD-279505AA2A7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09E3FE-301E-4FFA-9CA6-342003F42CEA}">
      <dsp:nvSpPr>
        <dsp:cNvPr id="0" name=""/>
        <dsp:cNvSpPr/>
      </dsp:nvSpPr>
      <dsp:spPr>
        <a:xfrm>
          <a:off x="3296" y="173605"/>
          <a:ext cx="2882440" cy="115297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Recuperação</a:t>
          </a:r>
          <a:endParaRPr lang="pt-BR" sz="2000" kern="1200" dirty="0"/>
        </a:p>
      </dsp:txBody>
      <dsp:txXfrm>
        <a:off x="3296" y="173605"/>
        <a:ext cx="2882440" cy="1152976"/>
      </dsp:txXfrm>
    </dsp:sp>
    <dsp:sp modelId="{65F0AC75-5718-43F0-A036-9FFCE9F2079E}">
      <dsp:nvSpPr>
        <dsp:cNvPr id="0" name=""/>
        <dsp:cNvSpPr/>
      </dsp:nvSpPr>
      <dsp:spPr>
        <a:xfrm>
          <a:off x="2309248" y="173605"/>
          <a:ext cx="2882440" cy="11529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Compreensão</a:t>
          </a:r>
          <a:endParaRPr lang="pt-BR" sz="2000" kern="1200" dirty="0"/>
        </a:p>
      </dsp:txBody>
      <dsp:txXfrm>
        <a:off x="2309248" y="173605"/>
        <a:ext cx="2882440" cy="1152976"/>
      </dsp:txXfrm>
    </dsp:sp>
    <dsp:sp modelId="{06006316-69A4-4C46-A0D6-746C11C43FDC}">
      <dsp:nvSpPr>
        <dsp:cNvPr id="0" name=""/>
        <dsp:cNvSpPr/>
      </dsp:nvSpPr>
      <dsp:spPr>
        <a:xfrm>
          <a:off x="4615201" y="173605"/>
          <a:ext cx="2882440" cy="11529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Adaptação</a:t>
          </a:r>
          <a:endParaRPr lang="pt-BR" sz="2000" kern="1200" dirty="0"/>
        </a:p>
      </dsp:txBody>
      <dsp:txXfrm>
        <a:off x="4615201" y="173605"/>
        <a:ext cx="2882440" cy="11529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EFF2ED-6174-4CC2-833A-CBC7001558DA}">
      <dsp:nvSpPr>
        <dsp:cNvPr id="0" name=""/>
        <dsp:cNvSpPr/>
      </dsp:nvSpPr>
      <dsp:spPr>
        <a:xfrm>
          <a:off x="3296" y="173605"/>
          <a:ext cx="2882440" cy="115297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Identificação</a:t>
          </a:r>
          <a:endParaRPr lang="pt-BR" sz="1700" kern="1200" dirty="0"/>
        </a:p>
      </dsp:txBody>
      <dsp:txXfrm>
        <a:off x="3296" y="173605"/>
        <a:ext cx="2882440" cy="1152976"/>
      </dsp:txXfrm>
    </dsp:sp>
    <dsp:sp modelId="{C77124A9-9A22-4128-B9AF-DF258F63B260}">
      <dsp:nvSpPr>
        <dsp:cNvPr id="0" name=""/>
        <dsp:cNvSpPr/>
      </dsp:nvSpPr>
      <dsp:spPr>
        <a:xfrm>
          <a:off x="2309248" y="173605"/>
          <a:ext cx="2882440" cy="11529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Implementação</a:t>
          </a:r>
          <a:endParaRPr lang="pt-BR" sz="1700" kern="1200" dirty="0"/>
        </a:p>
      </dsp:txBody>
      <dsp:txXfrm>
        <a:off x="2309248" y="173605"/>
        <a:ext cx="2882440" cy="1152976"/>
      </dsp:txXfrm>
    </dsp:sp>
    <dsp:sp modelId="{73937E79-7C5B-4DAB-9C25-965CE55C5539}">
      <dsp:nvSpPr>
        <dsp:cNvPr id="0" name=""/>
        <dsp:cNvSpPr/>
      </dsp:nvSpPr>
      <dsp:spPr>
        <a:xfrm>
          <a:off x="4615201" y="173605"/>
          <a:ext cx="2882440" cy="11529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Empacotamento</a:t>
          </a:r>
          <a:endParaRPr lang="pt-BR" sz="1700" kern="1200" dirty="0"/>
        </a:p>
      </dsp:txBody>
      <dsp:txXfrm>
        <a:off x="4615201" y="173605"/>
        <a:ext cx="2882440" cy="115297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F1776-CCDE-4403-840E-1BD3AFEE4707}">
      <dsp:nvSpPr>
        <dsp:cNvPr id="0" name=""/>
        <dsp:cNvSpPr/>
      </dsp:nvSpPr>
      <dsp:spPr>
        <a:xfrm>
          <a:off x="0" y="247500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3BEFE-788C-45ED-A09E-3A93A2F1C8B7}">
      <dsp:nvSpPr>
        <dsp:cNvPr id="0" name=""/>
        <dsp:cNvSpPr/>
      </dsp:nvSpPr>
      <dsp:spPr>
        <a:xfrm>
          <a:off x="180022" y="70380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/asset/@name</a:t>
          </a:r>
          <a:endParaRPr lang="pt-BR" sz="1200" kern="1200"/>
        </a:p>
      </dsp:txBody>
      <dsp:txXfrm>
        <a:off x="180022" y="70380"/>
        <a:ext cx="2520315" cy="354240"/>
      </dsp:txXfrm>
    </dsp:sp>
    <dsp:sp modelId="{0FEF8742-EE5F-4BCC-B3FB-F59D72FA9849}">
      <dsp:nvSpPr>
        <dsp:cNvPr id="0" name=""/>
        <dsp:cNvSpPr/>
      </dsp:nvSpPr>
      <dsp:spPr>
        <a:xfrm>
          <a:off x="0" y="791820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DAF8-4225-41C3-9D8B-A82DC20FA59C}">
      <dsp:nvSpPr>
        <dsp:cNvPr id="0" name=""/>
        <dsp:cNvSpPr/>
      </dsp:nvSpPr>
      <dsp:spPr>
        <a:xfrm>
          <a:off x="180022" y="614700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/asset/@id</a:t>
          </a:r>
          <a:endParaRPr lang="pt-BR" sz="1200" kern="1200"/>
        </a:p>
      </dsp:txBody>
      <dsp:txXfrm>
        <a:off x="180022" y="614700"/>
        <a:ext cx="2520315" cy="354240"/>
      </dsp:txXfrm>
    </dsp:sp>
    <dsp:sp modelId="{EEF6AC81-9AE1-4A64-942A-56C2A17D3665}">
      <dsp:nvSpPr>
        <dsp:cNvPr id="0" name=""/>
        <dsp:cNvSpPr/>
      </dsp:nvSpPr>
      <dsp:spPr>
        <a:xfrm>
          <a:off x="0" y="1336140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9AF2F-F146-486C-AE8E-00642EB1B354}">
      <dsp:nvSpPr>
        <dsp:cNvPr id="0" name=""/>
        <dsp:cNvSpPr/>
      </dsp:nvSpPr>
      <dsp:spPr>
        <a:xfrm>
          <a:off x="180022" y="1159020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/asset/@version</a:t>
          </a:r>
          <a:endParaRPr lang="pt-BR" sz="1200" kern="1200"/>
        </a:p>
      </dsp:txBody>
      <dsp:txXfrm>
        <a:off x="180022" y="1159020"/>
        <a:ext cx="2520315" cy="354240"/>
      </dsp:txXfrm>
    </dsp:sp>
    <dsp:sp modelId="{5E4C10F3-6EA5-45E3-9A4D-48D67AB6355F}">
      <dsp:nvSpPr>
        <dsp:cNvPr id="0" name=""/>
        <dsp:cNvSpPr/>
      </dsp:nvSpPr>
      <dsp:spPr>
        <a:xfrm>
          <a:off x="0" y="1880459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7A00A-F4EA-4404-884B-49748A5BB376}">
      <dsp:nvSpPr>
        <dsp:cNvPr id="0" name=""/>
        <dsp:cNvSpPr/>
      </dsp:nvSpPr>
      <dsp:spPr>
        <a:xfrm>
          <a:off x="180022" y="1703340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/asset/@short-description</a:t>
          </a:r>
          <a:endParaRPr lang="pt-BR" sz="1200" kern="1200"/>
        </a:p>
      </dsp:txBody>
      <dsp:txXfrm>
        <a:off x="180022" y="1703340"/>
        <a:ext cx="2520315" cy="354240"/>
      </dsp:txXfrm>
    </dsp:sp>
    <dsp:sp modelId="{D355CBC0-3B23-4B2D-84DF-A62EC99EA0CF}">
      <dsp:nvSpPr>
        <dsp:cNvPr id="0" name=""/>
        <dsp:cNvSpPr/>
      </dsp:nvSpPr>
      <dsp:spPr>
        <a:xfrm>
          <a:off x="0" y="2424779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7D65B-C76B-4003-83AA-B2FFC4B2B829}">
      <dsp:nvSpPr>
        <dsp:cNvPr id="0" name=""/>
        <dsp:cNvSpPr/>
      </dsp:nvSpPr>
      <dsp:spPr>
        <a:xfrm>
          <a:off x="180022" y="2247659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/asset/description</a:t>
          </a:r>
          <a:endParaRPr lang="pt-BR" sz="1200" kern="1200"/>
        </a:p>
      </dsp:txBody>
      <dsp:txXfrm>
        <a:off x="180022" y="2247659"/>
        <a:ext cx="2520315" cy="354240"/>
      </dsp:txXfrm>
    </dsp:sp>
    <dsp:sp modelId="{2FEC8B78-3821-40EE-850C-7E9D0FDCB530}">
      <dsp:nvSpPr>
        <dsp:cNvPr id="0" name=""/>
        <dsp:cNvSpPr/>
      </dsp:nvSpPr>
      <dsp:spPr>
        <a:xfrm>
          <a:off x="0" y="2969099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FDF02-8EEB-4066-9603-1F231BBE96B6}">
      <dsp:nvSpPr>
        <dsp:cNvPr id="0" name=""/>
        <dsp:cNvSpPr/>
      </dsp:nvSpPr>
      <dsp:spPr>
        <a:xfrm>
          <a:off x="180022" y="2791979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/</a:t>
          </a:r>
          <a:r>
            <a:rPr lang="pt-BR" sz="1200" kern="1200" dirty="0" err="1" smtClean="0"/>
            <a:t>asset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classification</a:t>
          </a:r>
          <a:r>
            <a:rPr lang="pt-BR" sz="1200" kern="1200" dirty="0" smtClean="0"/>
            <a:t>//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context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description</a:t>
          </a:r>
          <a:endParaRPr lang="pt-BR" sz="1200" kern="1200" dirty="0"/>
        </a:p>
      </dsp:txBody>
      <dsp:txXfrm>
        <a:off x="180022" y="2791979"/>
        <a:ext cx="2520315" cy="354240"/>
      </dsp:txXfrm>
    </dsp:sp>
    <dsp:sp modelId="{0F9A37BC-CE2D-4D79-873E-E339B73E0EF9}">
      <dsp:nvSpPr>
        <dsp:cNvPr id="0" name=""/>
        <dsp:cNvSpPr/>
      </dsp:nvSpPr>
      <dsp:spPr>
        <a:xfrm>
          <a:off x="0" y="3513420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313A9-A5BE-47AB-B80E-F9E5B7962A66}">
      <dsp:nvSpPr>
        <dsp:cNvPr id="0" name=""/>
        <dsp:cNvSpPr/>
      </dsp:nvSpPr>
      <dsp:spPr>
        <a:xfrm>
          <a:off x="180022" y="3336299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/</a:t>
          </a:r>
          <a:r>
            <a:rPr lang="pt-BR" sz="1200" kern="1200" dirty="0" err="1" smtClean="0"/>
            <a:t>asset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classification</a:t>
          </a:r>
          <a:r>
            <a:rPr lang="pt-BR" sz="1200" kern="1200" dirty="0" smtClean="0"/>
            <a:t>//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context</a:t>
          </a:r>
          <a:r>
            <a:rPr lang="pt-BR" sz="1200" kern="1200" dirty="0" smtClean="0"/>
            <a:t>//</a:t>
          </a:r>
          <a:r>
            <a:rPr lang="pt-BR" sz="1200" kern="1200" dirty="0" err="1" smtClean="0"/>
            <a:t>descriptor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text</a:t>
          </a:r>
          <a:r>
            <a:rPr lang="pt-BR" sz="1200" kern="1200" dirty="0" smtClean="0"/>
            <a:t>()</a:t>
          </a:r>
          <a:endParaRPr lang="pt-BR" sz="1200" kern="1200" dirty="0"/>
        </a:p>
      </dsp:txBody>
      <dsp:txXfrm>
        <a:off x="180022" y="3336299"/>
        <a:ext cx="2520315" cy="3542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06F656-63F7-4E8F-85FF-B19A39B71C5A}">
      <dsp:nvSpPr>
        <dsp:cNvPr id="0" name=""/>
        <dsp:cNvSpPr/>
      </dsp:nvSpPr>
      <dsp:spPr>
        <a:xfrm>
          <a:off x="0" y="247500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3A09B-09CE-40A9-B8F3-EA9E9881CE37}">
      <dsp:nvSpPr>
        <dsp:cNvPr id="0" name=""/>
        <dsp:cNvSpPr/>
      </dsp:nvSpPr>
      <dsp:spPr>
        <a:xfrm>
          <a:off x="914399" y="70380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Nome do Ativo</a:t>
          </a:r>
          <a:endParaRPr lang="pt-BR" sz="1200" kern="1200" dirty="0"/>
        </a:p>
      </dsp:txBody>
      <dsp:txXfrm>
        <a:off x="914399" y="70380"/>
        <a:ext cx="2560320" cy="354240"/>
      </dsp:txXfrm>
    </dsp:sp>
    <dsp:sp modelId="{7CE31E07-134D-48F5-A317-D8517737FA6D}">
      <dsp:nvSpPr>
        <dsp:cNvPr id="0" name=""/>
        <dsp:cNvSpPr/>
      </dsp:nvSpPr>
      <dsp:spPr>
        <a:xfrm>
          <a:off x="0" y="791820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6BCB5-DFA2-4273-972F-5F6CDDCB0164}">
      <dsp:nvSpPr>
        <dsp:cNvPr id="0" name=""/>
        <dsp:cNvSpPr/>
      </dsp:nvSpPr>
      <dsp:spPr>
        <a:xfrm>
          <a:off x="914399" y="614700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Identificador do Ativo</a:t>
          </a:r>
          <a:endParaRPr lang="pt-BR" sz="1200" kern="1200" dirty="0"/>
        </a:p>
      </dsp:txBody>
      <dsp:txXfrm>
        <a:off x="914399" y="614700"/>
        <a:ext cx="2560320" cy="354240"/>
      </dsp:txXfrm>
    </dsp:sp>
    <dsp:sp modelId="{1BFC1CEF-EEFC-4527-A6EC-3E52A7DBE059}">
      <dsp:nvSpPr>
        <dsp:cNvPr id="0" name=""/>
        <dsp:cNvSpPr/>
      </dsp:nvSpPr>
      <dsp:spPr>
        <a:xfrm>
          <a:off x="0" y="1336140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75BF-141C-4FF0-905E-5AD9D7F78937}">
      <dsp:nvSpPr>
        <dsp:cNvPr id="0" name=""/>
        <dsp:cNvSpPr/>
      </dsp:nvSpPr>
      <dsp:spPr>
        <a:xfrm>
          <a:off x="914399" y="1159020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Versão do Ativo</a:t>
          </a:r>
          <a:endParaRPr lang="pt-BR" sz="1200" kern="1200" dirty="0"/>
        </a:p>
      </dsp:txBody>
      <dsp:txXfrm>
        <a:off x="914399" y="1159020"/>
        <a:ext cx="2560320" cy="354240"/>
      </dsp:txXfrm>
    </dsp:sp>
    <dsp:sp modelId="{BA5ABFE9-8167-47A1-B69F-2634137FA3D6}">
      <dsp:nvSpPr>
        <dsp:cNvPr id="0" name=""/>
        <dsp:cNvSpPr/>
      </dsp:nvSpPr>
      <dsp:spPr>
        <a:xfrm>
          <a:off x="0" y="1880459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4D478-3712-4081-A204-3C7B9963196A}">
      <dsp:nvSpPr>
        <dsp:cNvPr id="0" name=""/>
        <dsp:cNvSpPr/>
      </dsp:nvSpPr>
      <dsp:spPr>
        <a:xfrm>
          <a:off x="914399" y="1703340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Descrição breve do Ativo</a:t>
          </a:r>
          <a:endParaRPr lang="pt-BR" sz="1200" kern="1200" dirty="0"/>
        </a:p>
      </dsp:txBody>
      <dsp:txXfrm>
        <a:off x="914399" y="1703340"/>
        <a:ext cx="2560320" cy="354240"/>
      </dsp:txXfrm>
    </dsp:sp>
    <dsp:sp modelId="{9030304D-4855-4945-BDB6-F736E5B6355A}">
      <dsp:nvSpPr>
        <dsp:cNvPr id="0" name=""/>
        <dsp:cNvSpPr/>
      </dsp:nvSpPr>
      <dsp:spPr>
        <a:xfrm>
          <a:off x="0" y="2424779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5A23E-643F-4B84-AFF6-E5CA02F03E4C}">
      <dsp:nvSpPr>
        <dsp:cNvPr id="0" name=""/>
        <dsp:cNvSpPr/>
      </dsp:nvSpPr>
      <dsp:spPr>
        <a:xfrm>
          <a:off x="914399" y="2247659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Descrição do Ativo</a:t>
          </a:r>
          <a:endParaRPr lang="pt-BR" sz="1200" kern="1200" dirty="0"/>
        </a:p>
      </dsp:txBody>
      <dsp:txXfrm>
        <a:off x="914399" y="2247659"/>
        <a:ext cx="2560320" cy="354240"/>
      </dsp:txXfrm>
    </dsp:sp>
    <dsp:sp modelId="{B2322EA4-2369-482A-AA09-5730B4DEA9DA}">
      <dsp:nvSpPr>
        <dsp:cNvPr id="0" name=""/>
        <dsp:cNvSpPr/>
      </dsp:nvSpPr>
      <dsp:spPr>
        <a:xfrm>
          <a:off x="0" y="2969099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CFFBF-C5AF-48D3-9F23-782E3D6F51EF}">
      <dsp:nvSpPr>
        <dsp:cNvPr id="0" name=""/>
        <dsp:cNvSpPr/>
      </dsp:nvSpPr>
      <dsp:spPr>
        <a:xfrm>
          <a:off x="914399" y="2791979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Descrição dos Contextos</a:t>
          </a:r>
          <a:endParaRPr lang="pt-BR" sz="1200" kern="1200" dirty="0"/>
        </a:p>
      </dsp:txBody>
      <dsp:txXfrm>
        <a:off x="914399" y="2791979"/>
        <a:ext cx="2560320" cy="354240"/>
      </dsp:txXfrm>
    </dsp:sp>
    <dsp:sp modelId="{C8A13CC7-CCA8-48CC-818C-C56E86B9F5B0}">
      <dsp:nvSpPr>
        <dsp:cNvPr id="0" name=""/>
        <dsp:cNvSpPr/>
      </dsp:nvSpPr>
      <dsp:spPr>
        <a:xfrm>
          <a:off x="0" y="3513420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619ED-F1A8-4F75-AD0C-320D7987B81A}">
      <dsp:nvSpPr>
        <dsp:cNvPr id="0" name=""/>
        <dsp:cNvSpPr/>
      </dsp:nvSpPr>
      <dsp:spPr>
        <a:xfrm>
          <a:off x="914399" y="3336299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Descritores dos Contextos</a:t>
          </a:r>
          <a:endParaRPr lang="pt-BR" sz="1200" kern="1200" dirty="0"/>
        </a:p>
      </dsp:txBody>
      <dsp:txXfrm>
        <a:off x="914399" y="3336299"/>
        <a:ext cx="2560320" cy="3542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31C994-20DE-4468-8746-A0AD5AA2D2D9}">
      <dsp:nvSpPr>
        <dsp:cNvPr id="0" name=""/>
        <dsp:cNvSpPr/>
      </dsp:nvSpPr>
      <dsp:spPr>
        <a:xfrm>
          <a:off x="0" y="312119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7C421-812C-4329-BC5A-3D5B90E5FBB1}">
      <dsp:nvSpPr>
        <dsp:cNvPr id="0" name=""/>
        <dsp:cNvSpPr/>
      </dsp:nvSpPr>
      <dsp:spPr>
        <a:xfrm>
          <a:off x="182880" y="61199"/>
          <a:ext cx="2560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project</a:t>
          </a:r>
          <a:r>
            <a:rPr lang="pt-BR" sz="1700" kern="1200" dirty="0" smtClean="0"/>
            <a:t>/</a:t>
          </a:r>
          <a:r>
            <a:rPr lang="pt-BR" sz="1700" kern="1200" dirty="0" err="1" smtClean="0"/>
            <a:t>groupId</a:t>
          </a:r>
          <a:endParaRPr lang="pt-BR" sz="1700" kern="1200" dirty="0"/>
        </a:p>
      </dsp:txBody>
      <dsp:txXfrm>
        <a:off x="182880" y="61199"/>
        <a:ext cx="2560320" cy="501840"/>
      </dsp:txXfrm>
    </dsp:sp>
    <dsp:sp modelId="{83E6CDB4-CFD8-4B31-A998-E497934044D6}">
      <dsp:nvSpPr>
        <dsp:cNvPr id="0" name=""/>
        <dsp:cNvSpPr/>
      </dsp:nvSpPr>
      <dsp:spPr>
        <a:xfrm>
          <a:off x="0" y="1083239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3B1B2-04D7-4859-833E-593524B67844}">
      <dsp:nvSpPr>
        <dsp:cNvPr id="0" name=""/>
        <dsp:cNvSpPr/>
      </dsp:nvSpPr>
      <dsp:spPr>
        <a:xfrm>
          <a:off x="182880" y="832319"/>
          <a:ext cx="2560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project</a:t>
          </a:r>
          <a:r>
            <a:rPr lang="pt-BR" sz="1700" kern="1200" dirty="0" smtClean="0"/>
            <a:t>/</a:t>
          </a:r>
          <a:r>
            <a:rPr lang="pt-BR" sz="1700" kern="1200" dirty="0" err="1" smtClean="0"/>
            <a:t>artifactId</a:t>
          </a:r>
          <a:endParaRPr lang="pt-BR" sz="1700" kern="1200" dirty="0"/>
        </a:p>
      </dsp:txBody>
      <dsp:txXfrm>
        <a:off x="182880" y="832319"/>
        <a:ext cx="2560320" cy="501840"/>
      </dsp:txXfrm>
    </dsp:sp>
    <dsp:sp modelId="{9E66AA8B-F2AC-4A57-B3AC-6F8D7A311157}">
      <dsp:nvSpPr>
        <dsp:cNvPr id="0" name=""/>
        <dsp:cNvSpPr/>
      </dsp:nvSpPr>
      <dsp:spPr>
        <a:xfrm>
          <a:off x="0" y="185436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A2931-F37A-451E-9A76-69AA0ED25471}">
      <dsp:nvSpPr>
        <dsp:cNvPr id="0" name=""/>
        <dsp:cNvSpPr/>
      </dsp:nvSpPr>
      <dsp:spPr>
        <a:xfrm>
          <a:off x="182880" y="1603439"/>
          <a:ext cx="2560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project</a:t>
          </a:r>
          <a:r>
            <a:rPr lang="pt-BR" sz="1700" kern="1200" dirty="0" smtClean="0"/>
            <a:t>/version</a:t>
          </a:r>
          <a:endParaRPr lang="pt-BR" sz="1700" kern="1200" dirty="0"/>
        </a:p>
      </dsp:txBody>
      <dsp:txXfrm>
        <a:off x="182880" y="1603439"/>
        <a:ext cx="2560320" cy="501840"/>
      </dsp:txXfrm>
    </dsp:sp>
    <dsp:sp modelId="{6A69B074-A4D6-4C31-9727-BA29C87E9BE9}">
      <dsp:nvSpPr>
        <dsp:cNvPr id="0" name=""/>
        <dsp:cNvSpPr/>
      </dsp:nvSpPr>
      <dsp:spPr>
        <a:xfrm>
          <a:off x="0" y="262548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283E2-BA33-423E-A029-2D0C4C666097}">
      <dsp:nvSpPr>
        <dsp:cNvPr id="0" name=""/>
        <dsp:cNvSpPr/>
      </dsp:nvSpPr>
      <dsp:spPr>
        <a:xfrm>
          <a:off x="182880" y="2374560"/>
          <a:ext cx="2560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project</a:t>
          </a:r>
          <a:r>
            <a:rPr lang="pt-BR" sz="1700" kern="1200" dirty="0" smtClean="0"/>
            <a:t>/</a:t>
          </a:r>
          <a:r>
            <a:rPr lang="pt-BR" sz="1700" kern="1200" dirty="0" err="1" smtClean="0"/>
            <a:t>description</a:t>
          </a:r>
          <a:endParaRPr lang="pt-BR" sz="1700" kern="1200" dirty="0"/>
        </a:p>
      </dsp:txBody>
      <dsp:txXfrm>
        <a:off x="182880" y="2374560"/>
        <a:ext cx="2560320" cy="501840"/>
      </dsp:txXfrm>
    </dsp:sp>
    <dsp:sp modelId="{9137413D-430D-402D-85AA-194EA508E6A2}">
      <dsp:nvSpPr>
        <dsp:cNvPr id="0" name=""/>
        <dsp:cNvSpPr/>
      </dsp:nvSpPr>
      <dsp:spPr>
        <a:xfrm>
          <a:off x="0" y="339660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4DF48-4C45-4A24-9006-BEB7582A3E8C}">
      <dsp:nvSpPr>
        <dsp:cNvPr id="0" name=""/>
        <dsp:cNvSpPr/>
      </dsp:nvSpPr>
      <dsp:spPr>
        <a:xfrm>
          <a:off x="182880" y="3145680"/>
          <a:ext cx="2560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project</a:t>
          </a:r>
          <a:r>
            <a:rPr lang="pt-BR" sz="1700" kern="1200" dirty="0" smtClean="0"/>
            <a:t>/</a:t>
          </a:r>
          <a:r>
            <a:rPr lang="pt-BR" sz="1700" kern="1200" dirty="0" err="1" smtClean="0"/>
            <a:t>name</a:t>
          </a:r>
          <a:endParaRPr lang="pt-BR" sz="1700" kern="1200" dirty="0"/>
        </a:p>
      </dsp:txBody>
      <dsp:txXfrm>
        <a:off x="182880" y="3145680"/>
        <a:ext cx="2560320" cy="5018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2A0815-A546-4442-967C-75EDB0CDFA85}">
      <dsp:nvSpPr>
        <dsp:cNvPr id="0" name=""/>
        <dsp:cNvSpPr/>
      </dsp:nvSpPr>
      <dsp:spPr>
        <a:xfrm>
          <a:off x="0" y="312119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BEE8A-950C-4E88-94C9-A173949AEEA6}">
      <dsp:nvSpPr>
        <dsp:cNvPr id="0" name=""/>
        <dsp:cNvSpPr/>
      </dsp:nvSpPr>
      <dsp:spPr>
        <a:xfrm>
          <a:off x="182880" y="61199"/>
          <a:ext cx="27603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asset</a:t>
          </a:r>
          <a:r>
            <a:rPr lang="pt-BR" sz="1700" kern="1200" dirty="0" smtClean="0"/>
            <a:t>/@id</a:t>
          </a:r>
          <a:endParaRPr lang="pt-BR" sz="1700" kern="1200" dirty="0"/>
        </a:p>
      </dsp:txBody>
      <dsp:txXfrm>
        <a:off x="182880" y="61199"/>
        <a:ext cx="2760383" cy="501840"/>
      </dsp:txXfrm>
    </dsp:sp>
    <dsp:sp modelId="{3F365346-CA57-489C-B281-60988CC63F49}">
      <dsp:nvSpPr>
        <dsp:cNvPr id="0" name=""/>
        <dsp:cNvSpPr/>
      </dsp:nvSpPr>
      <dsp:spPr>
        <a:xfrm>
          <a:off x="0" y="1083239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A90C6-4AAD-45B3-91B5-88DE2396D80A}">
      <dsp:nvSpPr>
        <dsp:cNvPr id="0" name=""/>
        <dsp:cNvSpPr/>
      </dsp:nvSpPr>
      <dsp:spPr>
        <a:xfrm>
          <a:off x="182880" y="832319"/>
          <a:ext cx="27603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asset</a:t>
          </a:r>
          <a:r>
            <a:rPr lang="pt-BR" sz="1700" kern="1200" dirty="0" smtClean="0"/>
            <a:t>/@id</a:t>
          </a:r>
          <a:endParaRPr lang="pt-BR" sz="1700" kern="1200" dirty="0"/>
        </a:p>
      </dsp:txBody>
      <dsp:txXfrm>
        <a:off x="182880" y="832319"/>
        <a:ext cx="2760383" cy="501840"/>
      </dsp:txXfrm>
    </dsp:sp>
    <dsp:sp modelId="{850ABBD0-D102-47DE-B48F-E0C32937672F}">
      <dsp:nvSpPr>
        <dsp:cNvPr id="0" name=""/>
        <dsp:cNvSpPr/>
      </dsp:nvSpPr>
      <dsp:spPr>
        <a:xfrm>
          <a:off x="0" y="185436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CA4B6-88E9-4AA7-9D1D-ED15F094DB71}">
      <dsp:nvSpPr>
        <dsp:cNvPr id="0" name=""/>
        <dsp:cNvSpPr/>
      </dsp:nvSpPr>
      <dsp:spPr>
        <a:xfrm>
          <a:off x="182880" y="1603439"/>
          <a:ext cx="27603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asset</a:t>
          </a:r>
          <a:r>
            <a:rPr lang="pt-BR" sz="1700" kern="1200" dirty="0" smtClean="0"/>
            <a:t>/@version</a:t>
          </a:r>
          <a:endParaRPr lang="pt-BR" sz="1700" kern="1200" dirty="0"/>
        </a:p>
      </dsp:txBody>
      <dsp:txXfrm>
        <a:off x="182880" y="1603439"/>
        <a:ext cx="2760383" cy="501840"/>
      </dsp:txXfrm>
    </dsp:sp>
    <dsp:sp modelId="{14A420B4-65A9-4CC3-9EB7-08F4C8E459DD}">
      <dsp:nvSpPr>
        <dsp:cNvPr id="0" name=""/>
        <dsp:cNvSpPr/>
      </dsp:nvSpPr>
      <dsp:spPr>
        <a:xfrm>
          <a:off x="0" y="262548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C2A7F-B455-492D-9A32-23957CC8AD47}">
      <dsp:nvSpPr>
        <dsp:cNvPr id="0" name=""/>
        <dsp:cNvSpPr/>
      </dsp:nvSpPr>
      <dsp:spPr>
        <a:xfrm>
          <a:off x="182880" y="2374560"/>
          <a:ext cx="27603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asset</a:t>
          </a:r>
          <a:r>
            <a:rPr lang="pt-BR" sz="1700" kern="1200" dirty="0" smtClean="0"/>
            <a:t>/@</a:t>
          </a:r>
          <a:r>
            <a:rPr lang="pt-BR" sz="1700" kern="1200" dirty="0" err="1" smtClean="0"/>
            <a:t>short-description</a:t>
          </a:r>
          <a:endParaRPr lang="pt-BR" sz="1700" kern="1200" dirty="0"/>
        </a:p>
      </dsp:txBody>
      <dsp:txXfrm>
        <a:off x="182880" y="2374560"/>
        <a:ext cx="2760383" cy="501840"/>
      </dsp:txXfrm>
    </dsp:sp>
    <dsp:sp modelId="{2B8C9E69-564F-4ADF-ADAD-279505AA2A73}">
      <dsp:nvSpPr>
        <dsp:cNvPr id="0" name=""/>
        <dsp:cNvSpPr/>
      </dsp:nvSpPr>
      <dsp:spPr>
        <a:xfrm>
          <a:off x="0" y="339660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44E67-11D9-451E-BEA0-8DAF4394C983}">
      <dsp:nvSpPr>
        <dsp:cNvPr id="0" name=""/>
        <dsp:cNvSpPr/>
      </dsp:nvSpPr>
      <dsp:spPr>
        <a:xfrm>
          <a:off x="182880" y="3145680"/>
          <a:ext cx="27603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asset</a:t>
          </a:r>
          <a:r>
            <a:rPr lang="pt-BR" sz="1700" kern="1200" dirty="0" smtClean="0"/>
            <a:t>/@</a:t>
          </a:r>
          <a:r>
            <a:rPr lang="pt-BR" sz="1700" kern="1200" dirty="0" err="1" smtClean="0"/>
            <a:t>name</a:t>
          </a:r>
          <a:endParaRPr lang="pt-BR" sz="1700" kern="1200" dirty="0"/>
        </a:p>
      </dsp:txBody>
      <dsp:txXfrm>
        <a:off x="182880" y="3145680"/>
        <a:ext cx="2760383" cy="50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8204-BB8E-4014-A8A1-3409E73F8B21}" type="datetimeFigureOut">
              <a:rPr lang="pt-BR" smtClean="0"/>
              <a:pPr/>
              <a:t>05/07/2009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CAFBE-1723-4D65-B7E0-2244CFEFD7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28625" y="1714500"/>
            <a:ext cx="7500938" cy="3286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4"/>
          </p:nvPr>
        </p:nvSpPr>
        <p:spPr>
          <a:xfrm>
            <a:off x="428625" y="5143500"/>
            <a:ext cx="7500938" cy="150021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28596" y="1714488"/>
            <a:ext cx="7500938" cy="15001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28596" y="3357585"/>
            <a:ext cx="7500938" cy="3286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/>
              <a:t>RASPUTIN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100" dirty="0" smtClean="0"/>
              <a:t>Promovendo o Reuso de Software </a:t>
            </a:r>
            <a:br>
              <a:rPr lang="pt-BR" sz="3100" dirty="0" smtClean="0"/>
            </a:br>
            <a:r>
              <a:rPr lang="pt-BR" sz="3100" dirty="0" smtClean="0"/>
              <a:t>Através do Padrão RAS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Felipe </a:t>
            </a:r>
            <a:r>
              <a:rPr lang="pt-BR" dirty="0" err="1" smtClean="0"/>
              <a:t>Roos</a:t>
            </a:r>
            <a:r>
              <a:rPr lang="pt-BR" dirty="0" smtClean="0"/>
              <a:t> da Rosa</a:t>
            </a:r>
          </a:p>
          <a:p>
            <a:r>
              <a:rPr lang="pt-BR" dirty="0" smtClean="0"/>
              <a:t>Orientador: Prof. Marcelo Soares Pimenta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Repositório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00034" y="1571612"/>
            <a:ext cx="7500990" cy="4929222"/>
            <a:chOff x="500034" y="1571612"/>
            <a:chExt cx="7500990" cy="4929222"/>
          </a:xfrm>
        </p:grpSpPr>
        <p:sp>
          <p:nvSpPr>
            <p:cNvPr id="7" name="Rounded Rectangle 6"/>
            <p:cNvSpPr/>
            <p:nvPr/>
          </p:nvSpPr>
          <p:spPr>
            <a:xfrm>
              <a:off x="500034" y="1571612"/>
              <a:ext cx="7500990" cy="128588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smtClean="0"/>
                <a:t>Desenvolvimento </a:t>
              </a:r>
              <a:r>
                <a:rPr lang="pt-BR" sz="2800" b="1" dirty="0" smtClean="0"/>
                <a:t>para</a:t>
              </a:r>
              <a:r>
                <a:rPr lang="pt-BR" sz="2800" dirty="0" smtClean="0"/>
                <a:t> reuso</a:t>
              </a:r>
              <a:endParaRPr lang="pt-BR" sz="2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0034" y="5214950"/>
              <a:ext cx="7500990" cy="128588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smtClean="0"/>
                <a:t>Desevolvimento </a:t>
              </a:r>
              <a:r>
                <a:rPr lang="pt-BR" sz="2800" b="1" dirty="0" smtClean="0"/>
                <a:t>com</a:t>
              </a:r>
              <a:r>
                <a:rPr lang="pt-BR" sz="2800" dirty="0" smtClean="0"/>
                <a:t> reuso</a:t>
              </a:r>
              <a:endParaRPr lang="pt-BR" sz="2800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678893" y="3286124"/>
              <a:ext cx="3143272" cy="1500198"/>
            </a:xfrm>
            <a:prstGeom prst="flowChartMagneticDisk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/>
                <a:t>Repositório de Reuso</a:t>
              </a:r>
              <a:endParaRPr lang="pt-BR" sz="3200" dirty="0"/>
            </a:p>
          </p:txBody>
        </p:sp>
      </p:grpSp>
      <p:sp>
        <p:nvSpPr>
          <p:cNvPr id="11" name="Bent-Up Arrow 10"/>
          <p:cNvSpPr/>
          <p:nvPr/>
        </p:nvSpPr>
        <p:spPr>
          <a:xfrm rot="16200000" flipH="1">
            <a:off x="5929322" y="3214687"/>
            <a:ext cx="1080000" cy="1080000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ent-Up Arrow 11"/>
          <p:cNvSpPr/>
          <p:nvPr/>
        </p:nvSpPr>
        <p:spPr>
          <a:xfrm rot="10800000">
            <a:off x="1420298" y="3777760"/>
            <a:ext cx="1080000" cy="1080000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286512" y="414338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Liberação</a:t>
            </a:r>
            <a:endParaRPr lang="pt-B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328612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Reuso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Repositório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Funcionalidades do Repositório de Reuso</a:t>
            </a:r>
          </a:p>
          <a:p>
            <a:pPr lvl="1"/>
            <a:r>
              <a:rPr lang="pt-BR" dirty="0" smtClean="0"/>
              <a:t>Identificação e descrição de artefato</a:t>
            </a:r>
          </a:p>
          <a:p>
            <a:pPr lvl="1"/>
            <a:r>
              <a:rPr lang="pt-BR" dirty="0" smtClean="0"/>
              <a:t>Inserção de artefato</a:t>
            </a:r>
          </a:p>
          <a:p>
            <a:pPr lvl="1"/>
            <a:r>
              <a:rPr lang="pt-BR" dirty="0" smtClean="0"/>
              <a:t>Navegação através do catálogo</a:t>
            </a:r>
          </a:p>
          <a:p>
            <a:pPr lvl="1"/>
            <a:r>
              <a:rPr lang="pt-BR" dirty="0" smtClean="0"/>
              <a:t>Busca</a:t>
            </a:r>
          </a:p>
          <a:p>
            <a:pPr lvl="1"/>
            <a:r>
              <a:rPr lang="pt-BR" dirty="0" smtClean="0"/>
              <a:t>Recuperação</a:t>
            </a:r>
          </a:p>
          <a:p>
            <a:pPr lvl="1"/>
            <a:r>
              <a:rPr lang="pt-BR" dirty="0" smtClean="0"/>
              <a:t>Dentre diversas outras.</a:t>
            </a:r>
          </a:p>
          <a:p>
            <a:r>
              <a:rPr lang="pt-BR" dirty="0" smtClean="0"/>
              <a:t>Quem precisa?</a:t>
            </a:r>
          </a:p>
          <a:p>
            <a:pPr lvl="1"/>
            <a:r>
              <a:rPr lang="pt-BR" dirty="0" smtClean="0"/>
              <a:t>Considerar número de desenvolvedores e número de artefatos</a:t>
            </a:r>
          </a:p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Reconhecimento, homogeneidade, processo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RAS: Artefato Reusável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Provê solução para um problema num contexto</a:t>
            </a:r>
          </a:p>
          <a:p>
            <a:pPr lvl="1"/>
            <a:r>
              <a:rPr lang="pt-BR" dirty="0" smtClean="0"/>
              <a:t>Pontos de variabilidade</a:t>
            </a:r>
          </a:p>
          <a:p>
            <a:pPr lvl="1"/>
            <a:r>
              <a:rPr lang="pt-BR" dirty="0" smtClean="0"/>
              <a:t>Regras de utilização</a:t>
            </a:r>
          </a:p>
          <a:p>
            <a:r>
              <a:rPr lang="pt-BR" dirty="0" smtClean="0"/>
              <a:t>Granularidade</a:t>
            </a:r>
          </a:p>
          <a:p>
            <a:pPr lvl="1"/>
            <a:r>
              <a:rPr lang="pt-BR" dirty="0" smtClean="0"/>
              <a:t># soluções</a:t>
            </a:r>
          </a:p>
          <a:p>
            <a:r>
              <a:rPr lang="pt-BR" dirty="0" smtClean="0"/>
              <a:t>Variabilidade</a:t>
            </a:r>
          </a:p>
          <a:p>
            <a:pPr lvl="1"/>
            <a:r>
              <a:rPr lang="pt-BR" dirty="0" smtClean="0"/>
              <a:t># pontos de extensão</a:t>
            </a:r>
          </a:p>
          <a:p>
            <a:r>
              <a:rPr lang="pt-BR" dirty="0" smtClean="0"/>
              <a:t>Articulação</a:t>
            </a:r>
          </a:p>
          <a:p>
            <a:pPr lvl="1"/>
            <a:r>
              <a:rPr lang="pt-BR" dirty="0" smtClean="0"/>
              <a:t>Grau de definição</a:t>
            </a:r>
          </a:p>
          <a:p>
            <a:endParaRPr lang="pt-BR" dirty="0"/>
          </a:p>
        </p:txBody>
      </p:sp>
      <p:grpSp>
        <p:nvGrpSpPr>
          <p:cNvPr id="29" name="Grupo 28"/>
          <p:cNvGrpSpPr/>
          <p:nvPr/>
        </p:nvGrpSpPr>
        <p:grpSpPr>
          <a:xfrm>
            <a:off x="4143372" y="1857364"/>
            <a:ext cx="4000500" cy="3714033"/>
            <a:chOff x="476250" y="1992105"/>
            <a:chExt cx="4000500" cy="3714033"/>
          </a:xfrm>
        </p:grpSpPr>
        <p:grpSp>
          <p:nvGrpSpPr>
            <p:cNvPr id="30" name="Grupo 19"/>
            <p:cNvGrpSpPr/>
            <p:nvPr/>
          </p:nvGrpSpPr>
          <p:grpSpPr>
            <a:xfrm>
              <a:off x="820669" y="1992105"/>
              <a:ext cx="3330713" cy="3714033"/>
              <a:chOff x="1104128" y="1620630"/>
              <a:chExt cx="3330713" cy="3714033"/>
            </a:xfrm>
          </p:grpSpPr>
          <p:sp>
            <p:nvSpPr>
              <p:cNvPr id="34" name="Seta para baixo 33"/>
              <p:cNvSpPr/>
              <p:nvPr/>
            </p:nvSpPr>
            <p:spPr>
              <a:xfrm rot="2693578">
                <a:off x="1104128" y="3128857"/>
                <a:ext cx="1440000" cy="2205806"/>
              </a:xfrm>
              <a:prstGeom prst="downArrow">
                <a:avLst>
                  <a:gd name="adj1" fmla="val 29427"/>
                  <a:gd name="adj2" fmla="val 5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Seta para baixo 34"/>
              <p:cNvSpPr/>
              <p:nvPr/>
            </p:nvSpPr>
            <p:spPr>
              <a:xfrm rot="16200000">
                <a:off x="2626133" y="2526029"/>
                <a:ext cx="1440000" cy="2177416"/>
              </a:xfrm>
              <a:prstGeom prst="downArrow">
                <a:avLst>
                  <a:gd name="adj1" fmla="val 29427"/>
                  <a:gd name="adj2" fmla="val 5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Seta para baixo 35"/>
              <p:cNvSpPr/>
              <p:nvPr/>
            </p:nvSpPr>
            <p:spPr>
              <a:xfrm rot="10800000">
                <a:off x="1751737" y="1620630"/>
                <a:ext cx="1440000" cy="2208420"/>
              </a:xfrm>
              <a:prstGeom prst="downArrow">
                <a:avLst>
                  <a:gd name="adj1" fmla="val 29427"/>
                  <a:gd name="adj2" fmla="val 5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969187" y="3142514"/>
                <a:ext cx="1005100" cy="94444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RAS</a:t>
                </a:r>
                <a:endParaRPr lang="pt-BR" dirty="0"/>
              </a:p>
            </p:txBody>
          </p:sp>
        </p:grpSp>
        <p:sp>
          <p:nvSpPr>
            <p:cNvPr id="31" name="Retângulo de cantos arredondados 30"/>
            <p:cNvSpPr/>
            <p:nvPr/>
          </p:nvSpPr>
          <p:spPr>
            <a:xfrm>
              <a:off x="2943225" y="4000500"/>
              <a:ext cx="1533525" cy="3429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Variabilidade</a:t>
              </a:r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476250" y="4953000"/>
              <a:ext cx="1390650" cy="3429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Articulação</a:t>
              </a:r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2190751" y="2171700"/>
              <a:ext cx="1733550" cy="3429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Granularidade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RAS: </a:t>
            </a:r>
            <a:r>
              <a:rPr lang="pt-BR" dirty="0" smtClean="0"/>
              <a:t>Artefato 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Representa um elemento </a:t>
            </a:r>
            <a:r>
              <a:rPr lang="pt-BR" dirty="0" smtClean="0"/>
              <a:t>reusável: </a:t>
            </a:r>
            <a:endParaRPr lang="pt-BR" dirty="0" smtClean="0"/>
          </a:p>
          <a:p>
            <a:r>
              <a:rPr lang="pt-BR" dirty="0" smtClean="0"/>
              <a:t>Empacotado como arquivo ZIP ou como parte do sistema de arquivos</a:t>
            </a:r>
          </a:p>
          <a:p>
            <a:r>
              <a:rPr lang="pt-BR" dirty="0" smtClean="0"/>
              <a:t>Possui, em sua raiz, um descritor XML que segue um perfil baseado no RAS: </a:t>
            </a:r>
            <a:r>
              <a:rPr lang="pt-BR" b="1" dirty="0" err="1" smtClean="0"/>
              <a:t>rasset</a:t>
            </a:r>
            <a:r>
              <a:rPr lang="pt-BR" b="1" dirty="0" smtClean="0"/>
              <a:t>.</a:t>
            </a:r>
            <a:r>
              <a:rPr lang="pt-BR" b="1" dirty="0" err="1" smtClean="0"/>
              <a:t>xml</a:t>
            </a:r>
            <a:endParaRPr lang="pt-BR" b="1" dirty="0" smtClean="0"/>
          </a:p>
          <a:p>
            <a:r>
              <a:rPr lang="pt-BR" dirty="0" smtClean="0"/>
              <a:t>Contém</a:t>
            </a:r>
          </a:p>
          <a:p>
            <a:pPr lvl="1"/>
            <a:r>
              <a:rPr lang="pt-BR" dirty="0" smtClean="0"/>
              <a:t>Zero ou mais arquivos XSD</a:t>
            </a:r>
          </a:p>
          <a:p>
            <a:pPr lvl="1"/>
            <a:r>
              <a:rPr lang="pt-BR" dirty="0" smtClean="0"/>
              <a:t>Um arquivo </a:t>
            </a:r>
            <a:r>
              <a:rPr lang="pt-BR" dirty="0" err="1" smtClean="0"/>
              <a:t>rasset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endParaRPr lang="pt-BR" dirty="0" smtClean="0"/>
          </a:p>
          <a:p>
            <a:pPr lvl="1"/>
            <a:r>
              <a:rPr lang="pt-BR" dirty="0" smtClean="0"/>
              <a:t>Um ou mais arquivos reusáveis.</a:t>
            </a:r>
          </a:p>
          <a:p>
            <a:r>
              <a:rPr lang="pt-BR" dirty="0" smtClean="0"/>
              <a:t>Cada arquivo dentro do artefato RAS precisa ser referenciado no </a:t>
            </a:r>
            <a:r>
              <a:rPr lang="pt-BR" b="1" dirty="0" err="1" smtClean="0"/>
              <a:t>rasset</a:t>
            </a:r>
            <a:r>
              <a:rPr lang="pt-BR" b="1" dirty="0" smtClean="0"/>
              <a:t>.</a:t>
            </a:r>
            <a:r>
              <a:rPr lang="pt-BR" b="1" dirty="0" err="1" smtClean="0"/>
              <a:t>xml</a:t>
            </a:r>
            <a:endParaRPr lang="pt-BR" b="1" dirty="0" smtClean="0"/>
          </a:p>
          <a:p>
            <a:r>
              <a:rPr lang="pt-BR" dirty="0" smtClean="0"/>
              <a:t>RASPUTIN trabalha com o perfil padrão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Um passo em direção à adoção extensiva do RAS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Suporte à promoção do reuso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Baseado em solução </a:t>
            </a:r>
            <a:r>
              <a:rPr lang="pt-BR" sz="2000" i="1" dirty="0" smtClean="0"/>
              <a:t>open </a:t>
            </a:r>
            <a:r>
              <a:rPr lang="pt-BR" sz="2000" i="1" dirty="0" smtClean="0"/>
              <a:t>source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Geração, armazenamento, procura, recuperação de artefatos RAS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Passo Inicial (escopo)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Integra o RAS com a solução Archiva a fim de </a:t>
            </a:r>
            <a:r>
              <a:rPr lang="pt-BR" sz="2000" dirty="0" smtClean="0"/>
              <a:t>permitir </a:t>
            </a:r>
            <a:r>
              <a:rPr lang="pt-BR" sz="2000" dirty="0" smtClean="0"/>
              <a:t>armazenamento</a:t>
            </a:r>
            <a:r>
              <a:rPr lang="pt-BR" sz="2000" dirty="0" smtClean="0"/>
              <a:t>, busca e recuperação</a:t>
            </a:r>
          </a:p>
          <a:p>
            <a:pPr lvl="1">
              <a:lnSpc>
                <a:spcPct val="150000"/>
              </a:lnSpc>
            </a:pPr>
            <a:endParaRPr lang="pt-BR" sz="2000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Infra-Estrutura de Suporte ao RAS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4" name="Retângulo 2"/>
          <p:cNvSpPr/>
          <p:nvPr/>
        </p:nvSpPr>
        <p:spPr>
          <a:xfrm>
            <a:off x="642910" y="3757600"/>
            <a:ext cx="2880000" cy="108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" pitchFamily="34" charset="0"/>
              </a:rPr>
              <a:t>Contexto do Ator do Reuso </a:t>
            </a:r>
            <a:br>
              <a:rPr lang="pt-BR" dirty="0" smtClean="0">
                <a:latin typeface="Calibri" pitchFamily="34" charset="0"/>
              </a:rPr>
            </a:br>
            <a:r>
              <a:rPr lang="pt-BR" dirty="0" smtClean="0">
                <a:latin typeface="Calibri" pitchFamily="34" charset="0"/>
              </a:rPr>
              <a:t>(produtor ou consumidor)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55" name="Retângulo 3"/>
          <p:cNvSpPr/>
          <p:nvPr/>
        </p:nvSpPr>
        <p:spPr>
          <a:xfrm>
            <a:off x="3529006" y="3756012"/>
            <a:ext cx="4572000" cy="108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" pitchFamily="34" charset="0"/>
              </a:rPr>
              <a:t>Contexto do </a:t>
            </a:r>
            <a:br>
              <a:rPr lang="pt-BR" dirty="0" smtClean="0">
                <a:latin typeface="Calibri" pitchFamily="34" charset="0"/>
              </a:rPr>
            </a:br>
            <a:r>
              <a:rPr lang="pt-BR" dirty="0" smtClean="0">
                <a:latin typeface="Calibri" pitchFamily="34" charset="0"/>
              </a:rPr>
              <a:t>Repositório de Reuso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56" name="Retângulo de cantos arredondados 5"/>
          <p:cNvSpPr/>
          <p:nvPr/>
        </p:nvSpPr>
        <p:spPr>
          <a:xfrm>
            <a:off x="649260" y="2305026"/>
            <a:ext cx="1440000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Recuperador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57" name="Retângulo de cantos arredondados 6"/>
          <p:cNvSpPr/>
          <p:nvPr/>
        </p:nvSpPr>
        <p:spPr>
          <a:xfrm>
            <a:off x="2082783" y="2305026"/>
            <a:ext cx="1440000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Gerador </a:t>
            </a:r>
            <a:br>
              <a:rPr lang="pt-BR" sz="1600" dirty="0" smtClean="0">
                <a:latin typeface="Calibri" pitchFamily="34" charset="0"/>
              </a:rPr>
            </a:br>
            <a:r>
              <a:rPr lang="pt-BR" sz="1600" dirty="0" smtClean="0">
                <a:latin typeface="Calibri" pitchFamily="34" charset="0"/>
              </a:rPr>
              <a:t>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58" name="Retângulo de cantos arredondados 7"/>
          <p:cNvSpPr/>
          <p:nvPr/>
        </p:nvSpPr>
        <p:spPr>
          <a:xfrm>
            <a:off x="3525834" y="2285992"/>
            <a:ext cx="1692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Armazenamento Artefatos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59" name="Retângulo de cantos arredondados 8"/>
          <p:cNvSpPr/>
          <p:nvPr/>
        </p:nvSpPr>
        <p:spPr>
          <a:xfrm>
            <a:off x="5221282" y="3386121"/>
            <a:ext cx="2880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Base de Dados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60" name="Retângulo de cantos arredondados 9"/>
          <p:cNvSpPr/>
          <p:nvPr/>
        </p:nvSpPr>
        <p:spPr>
          <a:xfrm>
            <a:off x="5221285" y="2293589"/>
            <a:ext cx="1422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Busca Artefatos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61" name="Retângulo de cantos arredondados 10"/>
          <p:cNvSpPr/>
          <p:nvPr/>
        </p:nvSpPr>
        <p:spPr>
          <a:xfrm>
            <a:off x="6649089" y="2293589"/>
            <a:ext cx="1440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Recuperação </a:t>
            </a:r>
          </a:p>
          <a:p>
            <a:pPr algn="ctr"/>
            <a:r>
              <a:rPr lang="pt-BR" sz="1600" dirty="0" smtClean="0">
                <a:latin typeface="Calibri" pitchFamily="34" charset="0"/>
              </a:rPr>
              <a:t>Artefatos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62" name="Retângulo de cantos arredondados 11"/>
          <p:cNvSpPr/>
          <p:nvPr/>
        </p:nvSpPr>
        <p:spPr>
          <a:xfrm>
            <a:off x="3523524" y="4915150"/>
            <a:ext cx="452440" cy="452440"/>
          </a:xfrm>
          <a:prstGeom prst="roundRect">
            <a:avLst/>
          </a:prstGeom>
          <a:ln>
            <a:prstDash val="dash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  <p:sp>
        <p:nvSpPr>
          <p:cNvPr id="63" name="CaixaDeTexto 12"/>
          <p:cNvSpPr txBox="1"/>
          <p:nvPr/>
        </p:nvSpPr>
        <p:spPr>
          <a:xfrm>
            <a:off x="3966439" y="4961682"/>
            <a:ext cx="214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Escopo do RASPUTIN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4" name="Retângulo de cantos arredondados 8"/>
          <p:cNvSpPr/>
          <p:nvPr/>
        </p:nvSpPr>
        <p:spPr>
          <a:xfrm>
            <a:off x="3525833" y="3386121"/>
            <a:ext cx="1692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Disco</a:t>
            </a:r>
            <a:endParaRPr lang="pt-BR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Ambientes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Contexto do Ator do Reuso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Aquele que realiza o reuso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Gerando artefatos reusáveis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Reusando artefatos disponíveis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Geralmente associado a um </a:t>
            </a:r>
            <a:r>
              <a:rPr lang="pt-BR" sz="2000" i="1" dirty="0" smtClean="0"/>
              <a:t>IDE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Contexto do Repositório de Reuso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Aquele que </a:t>
            </a:r>
            <a:r>
              <a:rPr lang="pt-BR" sz="2000" i="1" dirty="0" smtClean="0"/>
              <a:t>viabiliza</a:t>
            </a:r>
            <a:r>
              <a:rPr lang="pt-BR" sz="2000" dirty="0" smtClean="0"/>
              <a:t> o reuso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Mas o reuso já existia antes da definição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Tudo depende da necessidade</a:t>
            </a:r>
          </a:p>
          <a:p>
            <a:pPr lvl="1"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dirty="0" smtClean="0"/>
              <a:t>06/07/2009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Apache Archiva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Repositório de Reuso</a:t>
            </a:r>
          </a:p>
          <a:p>
            <a:pPr lvl="1"/>
            <a:r>
              <a:rPr lang="pt-BR" dirty="0" smtClean="0"/>
              <a:t>Na verdade, gerenciador de repositórios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dirty="0" smtClean="0"/>
              <a:t>Suporta diversas instâncias de repositórios </a:t>
            </a:r>
            <a:r>
              <a:rPr lang="pt-BR" dirty="0" err="1" smtClean="0"/>
              <a:t>Maven</a:t>
            </a:r>
            <a:endParaRPr lang="pt-BR" dirty="0" smtClean="0"/>
          </a:p>
          <a:p>
            <a:r>
              <a:rPr lang="pt-BR" dirty="0" smtClean="0"/>
              <a:t>Fortemente ligado </a:t>
            </a:r>
            <a:r>
              <a:rPr lang="pt-BR" dirty="0" smtClean="0"/>
              <a:t>ao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dirty="0" smtClean="0"/>
              <a:t>Mesma estrutura de sistema de arquivos</a:t>
            </a:r>
          </a:p>
          <a:p>
            <a:pPr lvl="1"/>
            <a:r>
              <a:rPr lang="pt-BR" dirty="0" smtClean="0"/>
              <a:t>Fortemente </a:t>
            </a:r>
            <a:r>
              <a:rPr lang="pt-BR" dirty="0" smtClean="0"/>
              <a:t>baseado </a:t>
            </a:r>
            <a:r>
              <a:rPr lang="pt-BR" dirty="0" smtClean="0"/>
              <a:t>no arquivo POM</a:t>
            </a:r>
          </a:p>
          <a:p>
            <a:r>
              <a:rPr lang="pt-BR" dirty="0" smtClean="0"/>
              <a:t>Informações do POM na base de dados</a:t>
            </a:r>
          </a:p>
          <a:p>
            <a:pPr lvl="1"/>
            <a:r>
              <a:rPr lang="pt-BR" dirty="0" smtClean="0"/>
              <a:t>Permitem o funcionamento do sistema de busca</a:t>
            </a:r>
          </a:p>
          <a:p>
            <a:r>
              <a:rPr lang="pt-BR" dirty="0" smtClean="0"/>
              <a:t>Adaptação da ferramenta para o RAS</a:t>
            </a:r>
          </a:p>
          <a:p>
            <a:pPr lvl="1"/>
            <a:r>
              <a:rPr lang="pt-BR" dirty="0" smtClean="0"/>
              <a:t>Consumidor de conteúdo de repositório</a:t>
            </a:r>
          </a:p>
          <a:p>
            <a:pPr lvl="1"/>
            <a:r>
              <a:rPr lang="pt-BR" dirty="0" smtClean="0"/>
              <a:t>Consumidor de base de dados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a Passo: Um Arquivo 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xmlns="http://www.omg.com/RAS" 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xmlns:xs="http://www.w3.org/2001/XMLSchema-instance"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name="JUnit"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id="junit"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version="3.8.1"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short-description="JUnit is a regression testing framework."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&gt;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profile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name="Default" id-history="F1C842AD-CE85-4261-ACA7-178C457018A1::31E5BFBF-B16E-4253-8037-98D70D07F35F" version-major="2" version-minor="1"/&gt;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JUnit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is a regression testing frameword written by Erich Gamma and kent Beck. It is used by the developer who implements unit tests in Java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solution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artifact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name="junit.jar" type="jar"&gt;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This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is the JAR package for JUnit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3.8.1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artifact-type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type="xs:string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Java Package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artifact-type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artifact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pt-BR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solution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a Passo: </a:t>
            </a:r>
            <a:r>
              <a:rPr lang="pt-BR" dirty="0" smtClean="0"/>
              <a:t>Inserção</a:t>
            </a:r>
            <a:endParaRPr lang="pt-BR" dirty="0"/>
          </a:p>
        </p:txBody>
      </p:sp>
      <p:pic>
        <p:nvPicPr>
          <p:cNvPr id="7" name="Espaço Reservado para Conteúdo 6" descr="ArchivaUploadComplet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32169" y="1600200"/>
            <a:ext cx="6317662" cy="48736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Reuso e Conceitos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Repositório de Reuso</a:t>
            </a:r>
          </a:p>
          <a:p>
            <a:r>
              <a:rPr lang="pt-BR" dirty="0" smtClean="0"/>
              <a:t>Artefato RAS</a:t>
            </a:r>
          </a:p>
          <a:p>
            <a:r>
              <a:rPr lang="pt-BR" dirty="0" smtClean="0"/>
              <a:t>RASPUTIN</a:t>
            </a:r>
          </a:p>
          <a:p>
            <a:r>
              <a:rPr lang="pt-BR" dirty="0" smtClean="0"/>
              <a:t>Exemplo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Campos obrigatórios para o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smtClean="0"/>
              <a:t>Podemos </a:t>
            </a:r>
            <a:r>
              <a:rPr lang="pt-BR" dirty="0" smtClean="0"/>
              <a:t>garantir que informações do RAS sejam reconhecidas</a:t>
            </a:r>
          </a:p>
          <a:p>
            <a:r>
              <a:rPr lang="pt-BR" dirty="0" smtClean="0"/>
              <a:t>Consumidor de Repositório RAS</a:t>
            </a:r>
          </a:p>
          <a:p>
            <a:pPr lvl="1"/>
            <a:r>
              <a:rPr lang="pt-BR" dirty="0" smtClean="0"/>
              <a:t>Leitura de informações relevantes do </a:t>
            </a:r>
            <a:r>
              <a:rPr lang="pt-BR" dirty="0" err="1" smtClean="0"/>
              <a:t>rasset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para  indexar o artefato</a:t>
            </a:r>
          </a:p>
          <a:p>
            <a:r>
              <a:rPr lang="pt-BR" dirty="0" smtClean="0"/>
              <a:t>Consumidor de Base de Dados RAS</a:t>
            </a:r>
          </a:p>
          <a:p>
            <a:pPr lvl="1"/>
            <a:r>
              <a:rPr lang="pt-BR" dirty="0" smtClean="0"/>
              <a:t>Leitura de informações relevantes do </a:t>
            </a:r>
            <a:r>
              <a:rPr lang="pt-BR" dirty="0" err="1" smtClean="0"/>
              <a:t>rasset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para colocá-las na base de dados</a:t>
            </a:r>
          </a:p>
          <a:p>
            <a:r>
              <a:rPr lang="pt-BR" dirty="0" smtClean="0"/>
              <a:t>Adaptação das informações ao formato necessário</a:t>
            </a:r>
          </a:p>
          <a:p>
            <a:pPr lvl="1"/>
            <a:r>
              <a:rPr lang="pt-BR" dirty="0" smtClean="0"/>
              <a:t>POM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Busca por Caminho Lógico</a:t>
            </a:r>
            <a:endParaRPr lang="pt-BR" dirty="0"/>
          </a:p>
        </p:txBody>
      </p:sp>
      <p:pic>
        <p:nvPicPr>
          <p:cNvPr id="9" name="Espaço Reservado para Conteúdo 8" descr="SearchByLogicalPath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96814"/>
            <a:ext cx="7467600" cy="468039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dirty="0" smtClean="0"/>
              <a:t>06/07/2009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Busca por Palavra-Chave</a:t>
            </a:r>
            <a:endParaRPr lang="pt-BR" dirty="0"/>
          </a:p>
        </p:txBody>
      </p:sp>
      <p:pic>
        <p:nvPicPr>
          <p:cNvPr id="7" name="Espaço Reservado para Conteúdo 6" descr="SearchByKeywor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15366" y="1600200"/>
            <a:ext cx="6351267" cy="48736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Suporte ao padrão RAS</a:t>
            </a:r>
          </a:p>
          <a:p>
            <a:pPr lvl="1"/>
            <a:r>
              <a:rPr lang="pt-BR" dirty="0" smtClean="0"/>
              <a:t>Serviço de Repositório</a:t>
            </a:r>
          </a:p>
          <a:p>
            <a:pPr lvl="1"/>
            <a:r>
              <a:rPr lang="pt-BR" dirty="0" smtClean="0"/>
              <a:t>Definição do resultados</a:t>
            </a:r>
          </a:p>
          <a:p>
            <a:r>
              <a:rPr lang="pt-BR" dirty="0" smtClean="0"/>
              <a:t>Maneira padrão para</a:t>
            </a:r>
          </a:p>
          <a:p>
            <a:pPr lvl="1"/>
            <a:r>
              <a:rPr lang="pt-BR" dirty="0" smtClean="0"/>
              <a:t>Descrever</a:t>
            </a:r>
          </a:p>
          <a:p>
            <a:pPr lvl="1"/>
            <a:r>
              <a:rPr lang="pt-BR" dirty="0" smtClean="0"/>
              <a:t>Armazenar</a:t>
            </a:r>
          </a:p>
          <a:p>
            <a:pPr lvl="1"/>
            <a:r>
              <a:rPr lang="pt-BR" dirty="0" smtClean="0"/>
              <a:t>Consultar</a:t>
            </a:r>
          </a:p>
          <a:p>
            <a:pPr lvl="1"/>
            <a:r>
              <a:rPr lang="pt-BR" dirty="0" smtClean="0"/>
              <a:t>Recuperar artefatos</a:t>
            </a:r>
          </a:p>
          <a:p>
            <a:r>
              <a:rPr lang="pt-BR" dirty="0" smtClean="0"/>
              <a:t>Buscando aprovação </a:t>
            </a:r>
          </a:p>
          <a:p>
            <a:pPr lvl="1"/>
            <a:r>
              <a:rPr lang="pt-BR" dirty="0" smtClean="0"/>
              <a:t>Necessária aprovação do time Apache Archiva para inclusão das alterações em uma versão futura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Qualidade da Pesquisa</a:t>
            </a:r>
          </a:p>
          <a:p>
            <a:pPr lvl="1"/>
            <a:r>
              <a:rPr lang="pt-BR" dirty="0" smtClean="0"/>
              <a:t>Índice de certeza</a:t>
            </a:r>
          </a:p>
          <a:p>
            <a:pPr lvl="1"/>
            <a:r>
              <a:rPr lang="pt-BR" dirty="0" smtClean="0"/>
              <a:t>Pontuação dos artefatos</a:t>
            </a:r>
          </a:p>
          <a:p>
            <a:r>
              <a:rPr lang="pt-BR" dirty="0" smtClean="0"/>
              <a:t>Métricas de Reuso</a:t>
            </a:r>
          </a:p>
          <a:p>
            <a:pPr lvl="1"/>
            <a:r>
              <a:rPr lang="pt-BR" dirty="0" smtClean="0"/>
              <a:t>Quantidade, custo de manutenção, etc.</a:t>
            </a:r>
          </a:p>
          <a:p>
            <a:r>
              <a:rPr lang="pt-BR" dirty="0" smtClean="0"/>
              <a:t>Informações do artefato RAS na interface</a:t>
            </a:r>
          </a:p>
          <a:p>
            <a:pPr lvl="1"/>
            <a:r>
              <a:rPr lang="pt-BR" dirty="0" smtClean="0"/>
              <a:t> Hoje está atrelada ao POM</a:t>
            </a:r>
          </a:p>
          <a:p>
            <a:r>
              <a:rPr lang="pt-BR" dirty="0" smtClean="0"/>
              <a:t>Suporte diretamente no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dirty="0" smtClean="0"/>
              <a:t>Substituição do POM pelo </a:t>
            </a:r>
            <a:r>
              <a:rPr lang="pt-BR" dirty="0" err="1" smtClean="0"/>
              <a:t>rasset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endParaRPr lang="pt-BR" dirty="0" smtClean="0"/>
          </a:p>
          <a:p>
            <a:pPr lvl="1"/>
            <a:r>
              <a:rPr lang="pt-BR" dirty="0" smtClean="0"/>
              <a:t>Juntamente com a interface de pesquisa, poderia suportar a arquitetura completamente.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/>
              <a:t>RASPUTIN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100" dirty="0" smtClean="0"/>
              <a:t>Promovendo o Reuso de Software </a:t>
            </a:r>
            <a:br>
              <a:rPr lang="pt-BR" sz="3100" dirty="0" smtClean="0"/>
            </a:br>
            <a:r>
              <a:rPr lang="pt-BR" sz="3100" dirty="0" smtClean="0"/>
              <a:t>Através do Padrão RAS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Felipe </a:t>
            </a:r>
            <a:r>
              <a:rPr lang="pt-BR" dirty="0" err="1" smtClean="0"/>
              <a:t>Roos</a:t>
            </a:r>
            <a:r>
              <a:rPr lang="pt-BR" dirty="0" smtClean="0"/>
              <a:t> da Rosa</a:t>
            </a:r>
          </a:p>
          <a:p>
            <a:r>
              <a:rPr lang="pt-BR" dirty="0" smtClean="0"/>
              <a:t>Orientador: Prof. Marcelo Soares Pimenta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Backup Slides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26</a:t>
            </a:fld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RASPUTIN: XPATHs de Pesquisa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27</a:t>
            </a:fld>
            <a:endParaRPr lang="pt-BR"/>
          </a:p>
        </p:txBody>
      </p:sp>
      <p:graphicFrame>
        <p:nvGraphicFramePr>
          <p:cNvPr id="26" name="Espaço Reservado para Conteúdo 25"/>
          <p:cNvGraphicFramePr>
            <a:graphicFrameLocks noGrp="1"/>
          </p:cNvGraphicFramePr>
          <p:nvPr>
            <p:ph sz="quarter" idx="4"/>
          </p:nvPr>
        </p:nvGraphicFramePr>
        <p:xfrm>
          <a:off x="4429123" y="2362200"/>
          <a:ext cx="3600451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Espaço Reservado para Texto 20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25" name="Espaço Reservado para Conteúdo 24"/>
          <p:cNvGraphicFramePr>
            <a:graphicFrameLocks noGrp="1"/>
          </p:cNvGraphicFramePr>
          <p:nvPr>
            <p:ph sz="quarter" idx="2"/>
          </p:nvPr>
        </p:nvGraphicFramePr>
        <p:xfrm>
          <a:off x="457200" y="23622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Adaptando ao RAS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28</a:t>
            </a:fld>
            <a:endParaRPr lang="pt-BR" dirty="0"/>
          </a:p>
        </p:txBody>
      </p:sp>
      <p:graphicFrame>
        <p:nvGraphicFramePr>
          <p:cNvPr id="15" name="Espaço Reservado para Conteúdo 14"/>
          <p:cNvGraphicFramePr>
            <a:graphicFrameLocks noGrp="1"/>
          </p:cNvGraphicFramePr>
          <p:nvPr>
            <p:ph sz="quarter" idx="2"/>
          </p:nvPr>
        </p:nvGraphicFramePr>
        <p:xfrm>
          <a:off x="457200" y="23622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Espaço Reservado para Conteúdo 15"/>
          <p:cNvGraphicFramePr>
            <a:graphicFrameLocks noGrp="1"/>
          </p:cNvGraphicFramePr>
          <p:nvPr>
            <p:ph sz="quarter" idx="4"/>
          </p:nvPr>
        </p:nvGraphicFramePr>
        <p:xfrm>
          <a:off x="4371975" y="23622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XPATH POM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XPATH RAS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Arquivo POM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Project </a:t>
            </a:r>
            <a:r>
              <a:rPr lang="pt-BR" i="1" dirty="0" err="1" smtClean="0"/>
              <a:t>Object</a:t>
            </a:r>
            <a:r>
              <a:rPr lang="pt-BR" i="1" dirty="0" smtClean="0"/>
              <a:t> </a:t>
            </a:r>
            <a:r>
              <a:rPr lang="pt-BR" i="1" dirty="0" err="1" smtClean="0"/>
              <a:t>Model</a:t>
            </a:r>
            <a:endParaRPr lang="pt-BR" dirty="0" smtClean="0"/>
          </a:p>
          <a:p>
            <a:pPr lvl="1"/>
            <a:r>
              <a:rPr lang="pt-BR" dirty="0" smtClean="0"/>
              <a:t>Arquivo XML utilizado pelo </a:t>
            </a:r>
            <a:r>
              <a:rPr lang="pt-BR" dirty="0" err="1" smtClean="0"/>
              <a:t>Maven</a:t>
            </a:r>
            <a:r>
              <a:rPr lang="pt-BR" dirty="0" smtClean="0"/>
              <a:t> para representar informações sobre um projeto</a:t>
            </a:r>
          </a:p>
          <a:p>
            <a:pPr lvl="1"/>
            <a:r>
              <a:rPr lang="pt-BR" dirty="0" smtClean="0"/>
              <a:t>Representado internamente pelo Archiva em sua base de dados</a:t>
            </a:r>
          </a:p>
          <a:p>
            <a:pPr lvl="1"/>
            <a:r>
              <a:rPr lang="pt-BR" dirty="0" smtClean="0"/>
              <a:t>Integra informações sobre testes unitários, repositório de defeitos, dependências, etc.</a:t>
            </a:r>
          </a:p>
          <a:p>
            <a:r>
              <a:rPr lang="pt-BR" dirty="0" smtClean="0"/>
              <a:t>Diferente do </a:t>
            </a:r>
            <a:r>
              <a:rPr lang="pt-BR" b="1" dirty="0" err="1" smtClean="0"/>
              <a:t>rasset</a:t>
            </a:r>
            <a:r>
              <a:rPr lang="pt-BR" b="1" dirty="0" smtClean="0"/>
              <a:t>.</a:t>
            </a:r>
            <a:r>
              <a:rPr lang="pt-BR" b="1" dirty="0" err="1" smtClean="0"/>
              <a:t>xml</a:t>
            </a:r>
            <a:endParaRPr lang="pt-BR" b="1" dirty="0" smtClean="0"/>
          </a:p>
          <a:p>
            <a:pPr lvl="1"/>
            <a:r>
              <a:rPr lang="pt-BR" dirty="0" smtClean="0"/>
              <a:t>Possui elementos relacionados, mas funções diferentes</a:t>
            </a:r>
          </a:p>
          <a:p>
            <a:pPr lvl="1"/>
            <a:r>
              <a:rPr lang="pt-BR" b="1" dirty="0" err="1" smtClean="0"/>
              <a:t>rasset</a:t>
            </a:r>
            <a:r>
              <a:rPr lang="pt-BR" b="1" dirty="0" smtClean="0"/>
              <a:t>.</a:t>
            </a:r>
            <a:r>
              <a:rPr lang="pt-BR" b="1" dirty="0" err="1" smtClean="0"/>
              <a:t>xml</a:t>
            </a:r>
            <a:r>
              <a:rPr lang="pt-BR" dirty="0" smtClean="0"/>
              <a:t> define estrutura e elementos de um artefato reusável</a:t>
            </a:r>
          </a:p>
          <a:p>
            <a:pPr lvl="1"/>
            <a:r>
              <a:rPr lang="pt-BR" dirty="0" smtClean="0"/>
              <a:t>O </a:t>
            </a:r>
            <a:r>
              <a:rPr lang="pt-BR" b="1" dirty="0" smtClean="0"/>
              <a:t>POM</a:t>
            </a:r>
            <a:r>
              <a:rPr lang="pt-BR" dirty="0" smtClean="0"/>
              <a:t> define dependências entre artefatos e processo de construção de um determinado artefato ou pacote.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Segundo </a:t>
            </a:r>
            <a:r>
              <a:rPr lang="pt-BR" dirty="0" err="1" smtClean="0"/>
              <a:t>Frakes</a:t>
            </a:r>
            <a:endParaRPr lang="pt-BR" dirty="0" smtClean="0"/>
          </a:p>
          <a:p>
            <a:pPr lvl="1"/>
            <a:r>
              <a:rPr lang="pt-BR" dirty="0" smtClean="0"/>
              <a:t>Uso do conhecimento de software existente para construir novos artefatos de software</a:t>
            </a:r>
          </a:p>
          <a:p>
            <a:r>
              <a:rPr lang="pt-BR" dirty="0" smtClean="0"/>
              <a:t>Segundo </a:t>
            </a:r>
            <a:r>
              <a:rPr lang="pt-BR" dirty="0" err="1" smtClean="0"/>
              <a:t>Ezran</a:t>
            </a:r>
            <a:endParaRPr lang="pt-BR" dirty="0" smtClean="0"/>
          </a:p>
          <a:p>
            <a:pPr lvl="1"/>
            <a:r>
              <a:rPr lang="pt-BR" dirty="0" smtClean="0"/>
              <a:t>Prática sistemática de desenvolvimento de software</a:t>
            </a:r>
          </a:p>
          <a:p>
            <a:r>
              <a:rPr lang="pt-BR" dirty="0" smtClean="0"/>
              <a:t>Segundo </a:t>
            </a:r>
            <a:r>
              <a:rPr lang="pt-BR" dirty="0" err="1" smtClean="0"/>
              <a:t>Lim</a:t>
            </a:r>
            <a:endParaRPr lang="pt-BR" dirty="0" smtClean="0"/>
          </a:p>
          <a:p>
            <a:pPr lvl="1"/>
            <a:r>
              <a:rPr lang="pt-BR" dirty="0" smtClean="0"/>
              <a:t>Reuso sistemático de artefatos com um plano estruturado contendo processos e ciclos de vida bem definidos e garantias de financiamento, pessoal e incentivo  para produção e uso de artefatos reusáveis</a:t>
            </a:r>
          </a:p>
          <a:p>
            <a:r>
              <a:rPr lang="pt-BR" dirty="0" smtClean="0"/>
              <a:t>Tem sido estudada por décadas</a:t>
            </a:r>
          </a:p>
          <a:p>
            <a:pPr lvl="1"/>
            <a:r>
              <a:rPr lang="pt-BR" i="1" dirty="0" smtClean="0"/>
              <a:t>Mass Produced Software Components</a:t>
            </a:r>
            <a:r>
              <a:rPr lang="pt-BR" dirty="0" smtClean="0"/>
              <a:t>: McILROY, 1968.</a:t>
            </a:r>
          </a:p>
          <a:p>
            <a:pPr lvl="1"/>
            <a:r>
              <a:rPr lang="pt-BR" dirty="0" smtClean="0"/>
              <a:t>Enfrenta barreiras em sua adoção</a:t>
            </a:r>
          </a:p>
          <a:p>
            <a:pPr lvl="1"/>
            <a:r>
              <a:rPr lang="pt-BR" dirty="0" smtClean="0"/>
              <a:t>Quando aplicada corretamente, gera resultados positivos</a:t>
            </a:r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Confiabilidade Aumentada</a:t>
            </a:r>
          </a:p>
          <a:p>
            <a:pPr lvl="1"/>
            <a:r>
              <a:rPr lang="pt-BR" dirty="0" smtClean="0"/>
              <a:t>Componentes já testados</a:t>
            </a:r>
          </a:p>
          <a:p>
            <a:r>
              <a:rPr lang="pt-BR" dirty="0" smtClean="0"/>
              <a:t>Risco Reduzido</a:t>
            </a:r>
          </a:p>
          <a:p>
            <a:pPr lvl="1"/>
            <a:r>
              <a:rPr lang="pt-BR" dirty="0" smtClean="0"/>
              <a:t>Menos incerteza sobre custo</a:t>
            </a:r>
          </a:p>
          <a:p>
            <a:r>
              <a:rPr lang="pt-BR" dirty="0" smtClean="0"/>
              <a:t>Padrões Organizacionais</a:t>
            </a:r>
          </a:p>
          <a:p>
            <a:pPr lvl="1"/>
            <a:r>
              <a:rPr lang="pt-BR" dirty="0" smtClean="0"/>
              <a:t>Por exemplo, interfaces com usuário</a:t>
            </a:r>
          </a:p>
          <a:p>
            <a:r>
              <a:rPr lang="pt-BR" i="1" dirty="0" smtClean="0"/>
              <a:t>Time to </a:t>
            </a:r>
            <a:r>
              <a:rPr lang="pt-BR" i="1" dirty="0" err="1" smtClean="0"/>
              <a:t>Market</a:t>
            </a:r>
            <a:endParaRPr lang="pt-BR" dirty="0" smtClean="0"/>
          </a:p>
          <a:p>
            <a:pPr lvl="1"/>
            <a:r>
              <a:rPr lang="pt-BR" dirty="0" smtClean="0"/>
              <a:t>Chega ao mercado mais rápido</a:t>
            </a:r>
          </a:p>
          <a:p>
            <a:r>
              <a:rPr lang="pt-BR" dirty="0" smtClean="0"/>
              <a:t>Documentação</a:t>
            </a:r>
          </a:p>
          <a:p>
            <a:pPr lvl="1"/>
            <a:r>
              <a:rPr lang="pt-BR" dirty="0" smtClean="0"/>
              <a:t>Para ser reusado é necessário estar documentado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Desafios para Adoção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Maiores barreiras são fatores psicológicos, sociológicos e econômicos</a:t>
            </a:r>
          </a:p>
          <a:p>
            <a:pPr lvl="1"/>
            <a:r>
              <a:rPr lang="pt-BR" sz="2400" i="1" dirty="0" err="1" smtClean="0"/>
              <a:t>Not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Invented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Here</a:t>
            </a:r>
            <a:endParaRPr lang="pt-BR" sz="2400" dirty="0" smtClean="0"/>
          </a:p>
          <a:p>
            <a:pPr lvl="1"/>
            <a:r>
              <a:rPr lang="pt-BR" sz="2400" dirty="0" smtClean="0"/>
              <a:t>Investimento inicial</a:t>
            </a:r>
          </a:p>
          <a:p>
            <a:pPr lvl="1"/>
            <a:r>
              <a:rPr lang="pt-BR" sz="2400" dirty="0" smtClean="0"/>
              <a:t>Resistência gerencial</a:t>
            </a:r>
          </a:p>
          <a:p>
            <a:r>
              <a:rPr lang="pt-BR" sz="2800" dirty="0" smtClean="0"/>
              <a:t>Maiores barreiras técnicas</a:t>
            </a:r>
          </a:p>
          <a:p>
            <a:pPr lvl="1"/>
            <a:r>
              <a:rPr lang="pt-BR" sz="2400" dirty="0" smtClean="0"/>
              <a:t>Dificuldade de encontrar componentes reusáveis</a:t>
            </a:r>
          </a:p>
          <a:p>
            <a:pPr lvl="1"/>
            <a:r>
              <a:rPr lang="pt-BR" sz="2400" dirty="0" smtClean="0"/>
              <a:t>Qualidade dos componentes encontrados</a:t>
            </a:r>
          </a:p>
          <a:p>
            <a:r>
              <a:rPr lang="pt-BR" sz="2800" dirty="0" smtClean="0"/>
              <a:t>Considerar também</a:t>
            </a:r>
          </a:p>
          <a:p>
            <a:pPr lvl="1"/>
            <a:r>
              <a:rPr lang="pt-BR" sz="2400" dirty="0" smtClean="0"/>
              <a:t>Indefinição quanto à descrição necessária</a:t>
            </a:r>
          </a:p>
          <a:p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Soluções Avaliadas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Ferramentas Estudadas</a:t>
            </a:r>
          </a:p>
          <a:p>
            <a:pPr lvl="1"/>
            <a:r>
              <a:rPr lang="pt-BR" dirty="0" smtClean="0"/>
              <a:t>BART e CORE (</a:t>
            </a:r>
            <a:r>
              <a:rPr lang="pt-BR" dirty="0" err="1" smtClean="0"/>
              <a:t>RiSE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Mecanismo de busca e repositório de suporte ao reuso sistemático de software</a:t>
            </a:r>
          </a:p>
          <a:p>
            <a:pPr lvl="1"/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Asset</a:t>
            </a:r>
            <a:r>
              <a:rPr lang="pt-BR" dirty="0" smtClean="0"/>
              <a:t> Manager (</a:t>
            </a:r>
            <a:r>
              <a:rPr lang="pt-BR" dirty="0" err="1" smtClean="0"/>
              <a:t>Rational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Auxilia as tarefas de submissão, categorização, acesso e medição</a:t>
            </a:r>
          </a:p>
          <a:p>
            <a:pPr lvl="1"/>
            <a:r>
              <a:rPr lang="pt-BR" dirty="0" err="1" smtClean="0"/>
              <a:t>ARCSeeker</a:t>
            </a:r>
            <a:r>
              <a:rPr lang="pt-BR" dirty="0" smtClean="0"/>
              <a:t> (SPARX)</a:t>
            </a:r>
          </a:p>
          <a:p>
            <a:pPr lvl="2"/>
            <a:r>
              <a:rPr lang="pt-BR" dirty="0" smtClean="0"/>
              <a:t>Possibilita reuso de modelos UML gerados com a ferramenta Enterprise </a:t>
            </a:r>
            <a:r>
              <a:rPr lang="pt-BR" dirty="0" err="1" smtClean="0"/>
              <a:t>Architect</a:t>
            </a:r>
            <a:endParaRPr lang="pt-BR" dirty="0" smtClean="0"/>
          </a:p>
          <a:p>
            <a:pPr lvl="1"/>
            <a:r>
              <a:rPr lang="pt-BR" dirty="0" err="1" smtClean="0"/>
              <a:t>Maven</a:t>
            </a:r>
            <a:r>
              <a:rPr lang="pt-BR" dirty="0" smtClean="0"/>
              <a:t> e Archiva</a:t>
            </a:r>
          </a:p>
          <a:p>
            <a:pPr lvl="2"/>
            <a:r>
              <a:rPr lang="pt-BR" dirty="0" smtClean="0"/>
              <a:t>Gerenciamento, compreensão, construção  e documentação de projetos de software.</a:t>
            </a:r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600" dirty="0" smtClean="0"/>
              <a:t>Suporte à promoção do reuso</a:t>
            </a:r>
          </a:p>
          <a:p>
            <a:pPr lvl="1">
              <a:lnSpc>
                <a:spcPct val="150000"/>
              </a:lnSpc>
            </a:pPr>
            <a:r>
              <a:rPr lang="pt-BR" sz="3200" dirty="0" smtClean="0"/>
              <a:t>Através do padrão RAS</a:t>
            </a:r>
          </a:p>
          <a:p>
            <a:pPr lvl="2">
              <a:lnSpc>
                <a:spcPct val="150000"/>
              </a:lnSpc>
            </a:pPr>
            <a:r>
              <a:rPr lang="pt-BR" sz="2800" dirty="0" smtClean="0"/>
              <a:t>Reusable Asset Specification, OMG</a:t>
            </a:r>
          </a:p>
          <a:p>
            <a:pPr lvl="1">
              <a:lnSpc>
                <a:spcPct val="150000"/>
              </a:lnSpc>
            </a:pPr>
            <a:r>
              <a:rPr lang="pt-BR" sz="3200" dirty="0" smtClean="0"/>
              <a:t>Solução </a:t>
            </a:r>
            <a:r>
              <a:rPr lang="pt-BR" sz="3200" i="1" dirty="0" smtClean="0"/>
              <a:t>open source</a:t>
            </a:r>
          </a:p>
          <a:p>
            <a:pPr lvl="2">
              <a:lnSpc>
                <a:spcPct val="150000"/>
              </a:lnSpc>
            </a:pPr>
            <a:r>
              <a:rPr lang="pt-BR" sz="2800" dirty="0" smtClean="0"/>
              <a:t>Integração com solução existente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Desenvolvendo </a:t>
            </a:r>
            <a:r>
              <a:rPr lang="pt-BR" b="1" dirty="0" smtClean="0"/>
              <a:t>com</a:t>
            </a:r>
            <a:r>
              <a:rPr lang="pt-BR" dirty="0" smtClean="0"/>
              <a:t> Reuso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Maximizar reuso de software existente</a:t>
            </a:r>
          </a:p>
          <a:p>
            <a:pPr lvl="1"/>
            <a:r>
              <a:rPr lang="pt-BR" dirty="0" smtClean="0"/>
              <a:t>Redução de custo.</a:t>
            </a:r>
          </a:p>
          <a:p>
            <a:r>
              <a:rPr lang="pt-BR" dirty="0" smtClean="0"/>
              <a:t>Acontece logo após a fase de especificação</a:t>
            </a:r>
          </a:p>
          <a:p>
            <a:r>
              <a:rPr lang="pt-BR" dirty="0" smtClean="0"/>
              <a:t>Algumas condições</a:t>
            </a:r>
          </a:p>
          <a:p>
            <a:pPr lvl="1"/>
            <a:r>
              <a:rPr lang="pt-BR" dirty="0" smtClean="0"/>
              <a:t>Custo de procura deve ser relativamente baixo</a:t>
            </a:r>
          </a:p>
          <a:p>
            <a:pPr lvl="1"/>
            <a:r>
              <a:rPr lang="pt-BR" dirty="0" smtClean="0"/>
              <a:t>Componentes devem ser confiáveis</a:t>
            </a:r>
          </a:p>
          <a:p>
            <a:pPr lvl="1"/>
            <a:r>
              <a:rPr lang="pt-BR" dirty="0" smtClean="0"/>
              <a:t>Documentação associada</a:t>
            </a:r>
          </a:p>
          <a:p>
            <a:r>
              <a:rPr lang="pt-BR" dirty="0" smtClean="0"/>
              <a:t>De onde vém os componentes?</a:t>
            </a:r>
            <a:endParaRPr lang="pt-BR" dirty="0"/>
          </a:p>
        </p:txBody>
      </p:sp>
      <p:graphicFrame>
        <p:nvGraphicFramePr>
          <p:cNvPr id="8" name="SmartArt Placeholder 7"/>
          <p:cNvGraphicFramePr>
            <a:graphicFrameLocks noGrp="1"/>
          </p:cNvGraphicFramePr>
          <p:nvPr>
            <p:ph type="dgm" sz="quarter" idx="14"/>
          </p:nvPr>
        </p:nvGraphicFramePr>
        <p:xfrm>
          <a:off x="428625" y="5143500"/>
          <a:ext cx="7500938" cy="150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Desenvolvendo </a:t>
            </a:r>
            <a:r>
              <a:rPr lang="pt-BR" b="1" dirty="0" smtClean="0"/>
              <a:t>para</a:t>
            </a:r>
            <a:r>
              <a:rPr lang="pt-BR" dirty="0" smtClean="0"/>
              <a:t> Reuso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Identificação  e geração de componentes reusáveis</a:t>
            </a:r>
          </a:p>
          <a:p>
            <a:r>
              <a:rPr lang="pt-BR" dirty="0" smtClean="0"/>
              <a:t>Adaptação dos compoentes</a:t>
            </a:r>
          </a:p>
          <a:p>
            <a:pPr lvl="1"/>
            <a:r>
              <a:rPr lang="pt-BR" dirty="0" smtClean="0"/>
              <a:t>Tornar componentes existentes passíveis de reuso</a:t>
            </a:r>
          </a:p>
          <a:p>
            <a:pPr lvl="1"/>
            <a:r>
              <a:rPr lang="pt-BR" dirty="0" smtClean="0"/>
              <a:t>Exemplos de mudanças</a:t>
            </a:r>
          </a:p>
          <a:p>
            <a:pPr lvl="2"/>
            <a:r>
              <a:rPr lang="pt-BR" dirty="0" smtClean="0"/>
              <a:t>Nomenclatura</a:t>
            </a:r>
          </a:p>
          <a:p>
            <a:pPr lvl="2"/>
            <a:r>
              <a:rPr lang="pt-BR" dirty="0" smtClean="0"/>
              <a:t>Adição e remoção de operações</a:t>
            </a:r>
          </a:p>
          <a:p>
            <a:r>
              <a:rPr lang="pt-BR" dirty="0" smtClean="0"/>
              <a:t>Verificação da qualidade</a:t>
            </a:r>
          </a:p>
          <a:p>
            <a:endParaRPr lang="pt-BR" dirty="0" smtClean="0"/>
          </a:p>
        </p:txBody>
      </p:sp>
      <p:graphicFrame>
        <p:nvGraphicFramePr>
          <p:cNvPr id="8" name="SmartArt Placeholder 7"/>
          <p:cNvGraphicFramePr>
            <a:graphicFrameLocks noGrp="1"/>
          </p:cNvGraphicFramePr>
          <p:nvPr>
            <p:ph type="dgm" sz="quarter" idx="14"/>
          </p:nvPr>
        </p:nvGraphicFramePr>
        <p:xfrm>
          <a:off x="428625" y="5143500"/>
          <a:ext cx="7500938" cy="150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2211</TotalTime>
  <Words>1167</Words>
  <Application>Microsoft Office PowerPoint</Application>
  <PresentationFormat>Apresentação na tela (4:3)</PresentationFormat>
  <Paragraphs>352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Balcão Envidraçado</vt:lpstr>
      <vt:lpstr>RASPUTIN Promovendo o Reuso de Software  Através do Padrão RAS  </vt:lpstr>
      <vt:lpstr>Roteiro</vt:lpstr>
      <vt:lpstr>Reuso: Introdução</vt:lpstr>
      <vt:lpstr>Reuso: Benefícios</vt:lpstr>
      <vt:lpstr>Reuso: Desafios para Adoção</vt:lpstr>
      <vt:lpstr>Reuso: Soluções Avaliadas</vt:lpstr>
      <vt:lpstr>Objetivo</vt:lpstr>
      <vt:lpstr>Desenvolvendo com Reuso</vt:lpstr>
      <vt:lpstr>Desenvolvendo para Reuso</vt:lpstr>
      <vt:lpstr>Reuso: Repositório</vt:lpstr>
      <vt:lpstr>Reuso: Repositório</vt:lpstr>
      <vt:lpstr>RAS: Artefato Reusável</vt:lpstr>
      <vt:lpstr>RAS: Artefato RAS</vt:lpstr>
      <vt:lpstr>RASPUTIN</vt:lpstr>
      <vt:lpstr>RASPUTIN: Infra-Estrutura de Suporte ao RAS</vt:lpstr>
      <vt:lpstr>RASPUTIN: Ambientes</vt:lpstr>
      <vt:lpstr>RASPUTIN: Apache Archiva</vt:lpstr>
      <vt:lpstr>Passo a Passo: Um Arquivo RAS</vt:lpstr>
      <vt:lpstr>Passo a Passo: Inserção</vt:lpstr>
      <vt:lpstr>RASPUTIN: Inserção</vt:lpstr>
      <vt:lpstr>RASPUTIN: Busca por Caminho Lógico</vt:lpstr>
      <vt:lpstr>RASPUTIN: Busca por Palavra-Chave</vt:lpstr>
      <vt:lpstr>Conclusão</vt:lpstr>
      <vt:lpstr>Trabalhos Futuros</vt:lpstr>
      <vt:lpstr>RASPUTIN Promovendo o Reuso de Software  Através do Padrão RAS  </vt:lpstr>
      <vt:lpstr>Backup Slides</vt:lpstr>
      <vt:lpstr>RASPUTIN: XPATHs de Pesquisa</vt:lpstr>
      <vt:lpstr>RASPUTIN: Adaptando ao RAS</vt:lpstr>
      <vt:lpstr>RASPUTIN: Arquivo POM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RASPUTIN</dc:title>
  <dc:creator>Felipe Roos</dc:creator>
  <cp:lastModifiedBy>Felipe Roos</cp:lastModifiedBy>
  <cp:revision>146</cp:revision>
  <dcterms:created xsi:type="dcterms:W3CDTF">2009-06-29T13:32:23Z</dcterms:created>
  <dcterms:modified xsi:type="dcterms:W3CDTF">2009-07-06T02:51:17Z</dcterms:modified>
</cp:coreProperties>
</file>