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8204-BB8E-4014-A8A1-3409E73F8B21}" type="datetimeFigureOut">
              <a:rPr lang="pt-BR" smtClean="0"/>
              <a:t>02/07/2009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CAFBE-1723-4D65-B7E0-2244CFEFD7C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/>
              <a:t>RASPUTIN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100" dirty="0" smtClean="0"/>
              <a:t>Promovendo o Reuso de Software </a:t>
            </a:r>
            <a:br>
              <a:rPr lang="pt-BR" sz="3100" dirty="0" smtClean="0"/>
            </a:br>
            <a:r>
              <a:rPr lang="pt-BR" sz="3100" dirty="0" smtClean="0"/>
              <a:t>Através do Padrão RAS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Felipe </a:t>
            </a:r>
            <a:r>
              <a:rPr lang="pt-BR" dirty="0" err="1" smtClean="0"/>
              <a:t>Roos</a:t>
            </a:r>
            <a:r>
              <a:rPr lang="pt-BR" dirty="0" smtClean="0"/>
              <a:t> da Rosa</a:t>
            </a:r>
          </a:p>
          <a:p>
            <a:r>
              <a:rPr lang="pt-BR" dirty="0" smtClean="0"/>
              <a:t>Orientador: Prof. Marcelo Soares Pimenta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 de Reuso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  <a:endParaRPr lang="pt-BR" dirty="0" smtClean="0"/>
          </a:p>
          <a:p>
            <a:r>
              <a:rPr lang="pt-BR" dirty="0" smtClean="0"/>
              <a:t>Reuso </a:t>
            </a:r>
            <a:r>
              <a:rPr lang="pt-BR" dirty="0" smtClean="0"/>
              <a:t>e Conceitos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Repositório de Reuso</a:t>
            </a:r>
          </a:p>
          <a:p>
            <a:r>
              <a:rPr lang="pt-BR" dirty="0" smtClean="0"/>
              <a:t>Artefato RAS</a:t>
            </a:r>
            <a:endParaRPr lang="pt-BR" dirty="0" smtClean="0"/>
          </a:p>
          <a:p>
            <a:r>
              <a:rPr lang="pt-BR" dirty="0" smtClean="0"/>
              <a:t>RASPUTIN</a:t>
            </a:r>
            <a:endParaRPr lang="pt-BR" dirty="0" smtClean="0"/>
          </a:p>
          <a:p>
            <a:r>
              <a:rPr lang="pt-BR" dirty="0" smtClean="0"/>
              <a:t>Exemplo</a:t>
            </a:r>
            <a:endParaRPr lang="pt-BR" dirty="0" smtClean="0"/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/>
              <a:t>RASPUTIN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100" dirty="0" smtClean="0"/>
              <a:t>Promovendo o Reuso de Software </a:t>
            </a:r>
            <a:br>
              <a:rPr lang="pt-BR" sz="3100" dirty="0" smtClean="0"/>
            </a:br>
            <a:r>
              <a:rPr lang="pt-BR" sz="3100" dirty="0" smtClean="0"/>
              <a:t>Através do Padrão RAS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Felipe </a:t>
            </a:r>
            <a:r>
              <a:rPr lang="pt-BR" dirty="0" err="1" smtClean="0"/>
              <a:t>Roos</a:t>
            </a:r>
            <a:r>
              <a:rPr lang="pt-BR" dirty="0" smtClean="0"/>
              <a:t> da Rosa</a:t>
            </a:r>
          </a:p>
          <a:p>
            <a:r>
              <a:rPr lang="pt-BR" dirty="0" smtClean="0"/>
              <a:t>Orientador: Prof. Marcelo Soares Pimenta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Segundo </a:t>
            </a:r>
            <a:r>
              <a:rPr lang="pt-BR" dirty="0" err="1" smtClean="0"/>
              <a:t>Frakes</a:t>
            </a:r>
            <a:endParaRPr lang="pt-BR" dirty="0" smtClean="0"/>
          </a:p>
          <a:p>
            <a:pPr lvl="1"/>
            <a:r>
              <a:rPr lang="pt-BR" dirty="0" smtClean="0"/>
              <a:t>Uso </a:t>
            </a:r>
            <a:r>
              <a:rPr lang="pt-BR" dirty="0" smtClean="0"/>
              <a:t>do conhecimento de software existente para construir novos artefatos de software</a:t>
            </a:r>
          </a:p>
          <a:p>
            <a:r>
              <a:rPr lang="pt-BR" dirty="0" smtClean="0"/>
              <a:t>Segundo </a:t>
            </a:r>
            <a:r>
              <a:rPr lang="pt-BR" dirty="0" err="1" smtClean="0"/>
              <a:t>Ezran</a:t>
            </a:r>
            <a:endParaRPr lang="pt-BR" dirty="0" smtClean="0"/>
          </a:p>
          <a:p>
            <a:pPr lvl="1"/>
            <a:r>
              <a:rPr lang="pt-BR" dirty="0" smtClean="0"/>
              <a:t>Prática sistemática de desenvolvimento de software</a:t>
            </a:r>
          </a:p>
          <a:p>
            <a:r>
              <a:rPr lang="pt-BR" dirty="0" smtClean="0"/>
              <a:t>Segundo </a:t>
            </a:r>
            <a:r>
              <a:rPr lang="pt-BR" dirty="0" err="1" smtClean="0"/>
              <a:t>Lim</a:t>
            </a:r>
            <a:endParaRPr lang="pt-BR" dirty="0" smtClean="0"/>
          </a:p>
          <a:p>
            <a:pPr lvl="1"/>
            <a:r>
              <a:rPr lang="pt-BR" dirty="0" smtClean="0"/>
              <a:t>Reuso sistemático de artefatos com um plano estruturado contendo </a:t>
            </a:r>
            <a:r>
              <a:rPr lang="pt-BR" dirty="0" smtClean="0"/>
              <a:t>processos e ciclos de vida bem </a:t>
            </a:r>
            <a:r>
              <a:rPr lang="pt-BR" dirty="0" smtClean="0"/>
              <a:t>definidos e garantias de financiamento, pessoal e incentivo  para produção e uso de artefatos reusáveis</a:t>
            </a:r>
          </a:p>
          <a:p>
            <a:r>
              <a:rPr lang="pt-BR" dirty="0" smtClean="0"/>
              <a:t>Tem </a:t>
            </a:r>
            <a:r>
              <a:rPr lang="pt-BR" dirty="0" smtClean="0"/>
              <a:t>sido estudada por décadas</a:t>
            </a:r>
          </a:p>
          <a:p>
            <a:pPr lvl="1"/>
            <a:r>
              <a:rPr lang="pt-BR" i="1" dirty="0" err="1" smtClean="0"/>
              <a:t>Mass</a:t>
            </a:r>
            <a:r>
              <a:rPr lang="pt-BR" i="1" dirty="0" smtClean="0"/>
              <a:t> </a:t>
            </a:r>
            <a:r>
              <a:rPr lang="pt-BR" i="1" dirty="0" err="1" smtClean="0"/>
              <a:t>Produced</a:t>
            </a:r>
            <a:r>
              <a:rPr lang="pt-BR" i="1" dirty="0" smtClean="0"/>
              <a:t> Software </a:t>
            </a:r>
            <a:r>
              <a:rPr lang="pt-BR" i="1" dirty="0" err="1" smtClean="0"/>
              <a:t>Components</a:t>
            </a:r>
            <a:r>
              <a:rPr lang="pt-BR" i="1" dirty="0" smtClean="0"/>
              <a:t>,</a:t>
            </a:r>
            <a:r>
              <a:rPr lang="pt-BR" dirty="0" smtClean="0"/>
              <a:t> </a:t>
            </a:r>
            <a:r>
              <a:rPr lang="pt-BR" dirty="0" err="1" smtClean="0"/>
              <a:t>McILROY</a:t>
            </a:r>
            <a:r>
              <a:rPr lang="pt-BR" dirty="0" smtClean="0"/>
              <a:t>, </a:t>
            </a:r>
            <a:r>
              <a:rPr lang="pt-BR" dirty="0" smtClean="0"/>
              <a:t>1968.</a:t>
            </a:r>
            <a:endParaRPr lang="pt-BR" dirty="0" smtClean="0"/>
          </a:p>
          <a:p>
            <a:pPr lvl="1"/>
            <a:r>
              <a:rPr lang="pt-BR" dirty="0" smtClean="0"/>
              <a:t>Enfrenta barreiras em sua adoção</a:t>
            </a:r>
            <a:endParaRPr lang="pt-BR" dirty="0" smtClean="0"/>
          </a:p>
          <a:p>
            <a:pPr lvl="1"/>
            <a:r>
              <a:rPr lang="pt-BR" dirty="0" smtClean="0"/>
              <a:t>Quando aplicada corretamente, gera resultados positivos</a:t>
            </a:r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Confiabilidade Aumentada</a:t>
            </a:r>
          </a:p>
          <a:p>
            <a:pPr lvl="1"/>
            <a:r>
              <a:rPr lang="pt-BR" dirty="0" smtClean="0"/>
              <a:t>Componentes já testados</a:t>
            </a:r>
          </a:p>
          <a:p>
            <a:r>
              <a:rPr lang="pt-BR" dirty="0" smtClean="0"/>
              <a:t>Risco Reduzido</a:t>
            </a:r>
          </a:p>
          <a:p>
            <a:pPr lvl="1"/>
            <a:r>
              <a:rPr lang="pt-BR" dirty="0" smtClean="0"/>
              <a:t>Menos incerteza sobre seu custo</a:t>
            </a:r>
          </a:p>
          <a:p>
            <a:r>
              <a:rPr lang="pt-BR" dirty="0" smtClean="0"/>
              <a:t>Padrões Organizacionais</a:t>
            </a:r>
          </a:p>
          <a:p>
            <a:pPr lvl="1"/>
            <a:r>
              <a:rPr lang="pt-BR" dirty="0" smtClean="0"/>
              <a:t>Por exemplo, interfaces com usuário</a:t>
            </a:r>
          </a:p>
          <a:p>
            <a:r>
              <a:rPr lang="pt-BR" i="1" dirty="0" smtClean="0"/>
              <a:t>Time to </a:t>
            </a:r>
            <a:r>
              <a:rPr lang="pt-BR" i="1" dirty="0" err="1" smtClean="0"/>
              <a:t>Market</a:t>
            </a:r>
            <a:endParaRPr lang="pt-BR" dirty="0" smtClean="0"/>
          </a:p>
          <a:p>
            <a:pPr lvl="1"/>
            <a:r>
              <a:rPr lang="pt-BR" dirty="0" smtClean="0"/>
              <a:t>Chega ao mercado mais rápido</a:t>
            </a:r>
          </a:p>
          <a:p>
            <a:r>
              <a:rPr lang="pt-BR" dirty="0" smtClean="0"/>
              <a:t>Documentação</a:t>
            </a:r>
          </a:p>
          <a:p>
            <a:pPr lvl="1"/>
            <a:r>
              <a:rPr lang="pt-BR" dirty="0" smtClean="0"/>
              <a:t>Para ser reusado é necessário estar documentado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Desafios para Adoção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Maiores barreiras são fatores psicológicos, sociológicos e econômicos</a:t>
            </a:r>
          </a:p>
          <a:p>
            <a:pPr lvl="1">
              <a:lnSpc>
                <a:spcPct val="150000"/>
              </a:lnSpc>
            </a:pPr>
            <a:r>
              <a:rPr lang="pt-BR" i="1" dirty="0" err="1" smtClean="0"/>
              <a:t>Not</a:t>
            </a:r>
            <a:r>
              <a:rPr lang="pt-BR" i="1" dirty="0" smtClean="0"/>
              <a:t> </a:t>
            </a:r>
            <a:r>
              <a:rPr lang="pt-BR" i="1" dirty="0" err="1" smtClean="0"/>
              <a:t>Invented</a:t>
            </a:r>
            <a:r>
              <a:rPr lang="pt-BR" i="1" dirty="0" smtClean="0"/>
              <a:t> </a:t>
            </a:r>
            <a:r>
              <a:rPr lang="pt-BR" i="1" dirty="0" err="1" smtClean="0"/>
              <a:t>Here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smtClean="0"/>
              <a:t>Investimento inicial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Resistência gerencial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Maiores barreiras técnicas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Dificuldade de encontrar componentes reusáveis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Qualidade dos componentes encontrados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Soluções Avaliadas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Ferramentas Estudadas</a:t>
            </a:r>
          </a:p>
          <a:p>
            <a:pPr lvl="1"/>
            <a:r>
              <a:rPr lang="pt-BR" dirty="0" smtClean="0"/>
              <a:t>BART e CORE (</a:t>
            </a:r>
            <a:r>
              <a:rPr lang="pt-BR" dirty="0" err="1" smtClean="0"/>
              <a:t>RiSE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Mecanismo de busca e repositório de suporte ao reuso sistemático de software</a:t>
            </a:r>
          </a:p>
          <a:p>
            <a:pPr lvl="1"/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Asset</a:t>
            </a:r>
            <a:r>
              <a:rPr lang="pt-BR" dirty="0" smtClean="0"/>
              <a:t> Manager (</a:t>
            </a:r>
            <a:r>
              <a:rPr lang="pt-BR" dirty="0" err="1" smtClean="0"/>
              <a:t>Rational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Auxilia as tarefas de submissão, categorização, acesso e medição</a:t>
            </a:r>
          </a:p>
          <a:p>
            <a:pPr lvl="1"/>
            <a:r>
              <a:rPr lang="pt-BR" dirty="0" err="1" smtClean="0"/>
              <a:t>ARCSeeker</a:t>
            </a:r>
            <a:r>
              <a:rPr lang="pt-BR" dirty="0" smtClean="0"/>
              <a:t> (SPARX)</a:t>
            </a:r>
          </a:p>
          <a:p>
            <a:pPr lvl="2"/>
            <a:r>
              <a:rPr lang="pt-BR" dirty="0" smtClean="0"/>
              <a:t>Possibilita reuso de modelos UML gerados com a ferramenta Enterprise </a:t>
            </a:r>
            <a:r>
              <a:rPr lang="pt-BR" dirty="0" err="1" smtClean="0"/>
              <a:t>Architect</a:t>
            </a:r>
            <a:endParaRPr lang="pt-BR" dirty="0" smtClean="0"/>
          </a:p>
          <a:p>
            <a:pPr lvl="1"/>
            <a:r>
              <a:rPr lang="pt-BR" dirty="0" err="1" smtClean="0"/>
              <a:t>Maven</a:t>
            </a:r>
            <a:r>
              <a:rPr lang="pt-BR" dirty="0" smtClean="0"/>
              <a:t> e Archiva</a:t>
            </a:r>
          </a:p>
          <a:p>
            <a:pPr lvl="2"/>
            <a:r>
              <a:rPr lang="pt-BR" dirty="0" smtClean="0"/>
              <a:t>Gerenciamento, compreensão, construção  e documentação de projetos </a:t>
            </a:r>
            <a:r>
              <a:rPr lang="pt-BR" smtClean="0"/>
              <a:t>de software.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Desenvolvendo </a:t>
            </a:r>
            <a:r>
              <a:rPr lang="pt-BR" b="1" dirty="0" smtClean="0"/>
              <a:t>com</a:t>
            </a:r>
            <a:r>
              <a:rPr lang="pt-BR" dirty="0" smtClean="0"/>
              <a:t> Reuso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Desenvolvendo </a:t>
            </a:r>
            <a:r>
              <a:rPr lang="pt-BR" b="1" dirty="0" smtClean="0"/>
              <a:t>para</a:t>
            </a:r>
            <a:r>
              <a:rPr lang="pt-BR" dirty="0" smtClean="0"/>
              <a:t> Reuso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190</TotalTime>
  <Words>336</Words>
  <Application>Microsoft Office PowerPoint</Application>
  <PresentationFormat>Apresentação na tela (4:3)</PresentationFormat>
  <Paragraphs>122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Balcão Envidraçado</vt:lpstr>
      <vt:lpstr>RASPUTIN Promovendo o Reuso de Software  Através do Padrão RAS  </vt:lpstr>
      <vt:lpstr>Roteiro</vt:lpstr>
      <vt:lpstr>Reuso: Introdução</vt:lpstr>
      <vt:lpstr>Reuso: Benefícios</vt:lpstr>
      <vt:lpstr>Reuso: Desafios para Adoção</vt:lpstr>
      <vt:lpstr>Reuso: Soluções Avaliadas</vt:lpstr>
      <vt:lpstr>Slide 7</vt:lpstr>
      <vt:lpstr>Desenvolvendo com Reuso</vt:lpstr>
      <vt:lpstr>Desenvolvendo para Reuso</vt:lpstr>
      <vt:lpstr>Repositório de Reuso</vt:lpstr>
      <vt:lpstr>RASPUTIN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Conclusão</vt:lpstr>
      <vt:lpstr>Trabalhos Futuros</vt:lpstr>
      <vt:lpstr>RASPUTIN Promovendo o Reuso de Software  Através do Padrão RAS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RASPUTIN</dc:title>
  <dc:creator>Felipe Roos</dc:creator>
  <cp:lastModifiedBy>Felipe Roos</cp:lastModifiedBy>
  <cp:revision>20</cp:revision>
  <dcterms:created xsi:type="dcterms:W3CDTF">2009-06-29T13:32:23Z</dcterms:created>
  <dcterms:modified xsi:type="dcterms:W3CDTF">2009-07-02T14:48:01Z</dcterms:modified>
</cp:coreProperties>
</file>